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Lst>
  <p:notesMasterIdLst>
    <p:notesMasterId r:id="rId42"/>
  </p:notesMasterIdLst>
  <p:sldIdLst>
    <p:sldId id="256" r:id="rId3"/>
    <p:sldId id="258" r:id="rId4"/>
    <p:sldId id="284" r:id="rId5"/>
    <p:sldId id="263" r:id="rId6"/>
    <p:sldId id="285" r:id="rId7"/>
    <p:sldId id="287" r:id="rId8"/>
    <p:sldId id="286" r:id="rId9"/>
    <p:sldId id="289" r:id="rId10"/>
    <p:sldId id="270" r:id="rId11"/>
    <p:sldId id="301" r:id="rId12"/>
    <p:sldId id="299" r:id="rId13"/>
    <p:sldId id="304" r:id="rId14"/>
    <p:sldId id="324" r:id="rId15"/>
    <p:sldId id="323" r:id="rId16"/>
    <p:sldId id="306" r:id="rId17"/>
    <p:sldId id="356" r:id="rId18"/>
    <p:sldId id="338" r:id="rId19"/>
    <p:sldId id="342" r:id="rId20"/>
    <p:sldId id="298" r:id="rId21"/>
    <p:sldId id="291" r:id="rId22"/>
    <p:sldId id="358" r:id="rId23"/>
    <p:sldId id="359" r:id="rId24"/>
    <p:sldId id="296" r:id="rId25"/>
    <p:sldId id="297" r:id="rId26"/>
    <p:sldId id="300" r:id="rId27"/>
    <p:sldId id="349" r:id="rId28"/>
    <p:sldId id="294" r:id="rId29"/>
    <p:sldId id="360" r:id="rId30"/>
    <p:sldId id="345" r:id="rId31"/>
    <p:sldId id="361" r:id="rId32"/>
    <p:sldId id="362" r:id="rId33"/>
    <p:sldId id="346" r:id="rId34"/>
    <p:sldId id="351" r:id="rId35"/>
    <p:sldId id="279" r:id="rId36"/>
    <p:sldId id="280" r:id="rId37"/>
    <p:sldId id="348" r:id="rId38"/>
    <p:sldId id="281" r:id="rId39"/>
    <p:sldId id="282" r:id="rId40"/>
    <p:sldId id="260" r:id="rId41"/>
  </p:sldIdLst>
  <p:sldSz cx="9144000" cy="6858000" type="screen4x3"/>
  <p:notesSz cx="7099300" cy="10223500"/>
  <p:embeddedFontLst>
    <p:embeddedFont>
      <p:font typeface="Lucida Sans" panose="020B0602030504020204" pitchFamily="34" charset="0"/>
      <p:regular r:id="rId43"/>
      <p:bold r:id="rId44"/>
      <p:italic r:id="rId45"/>
      <p:boldItalic r:id="rId46"/>
    </p:embeddedFont>
    <p:embeddedFont>
      <p:font typeface="Lucida Bright" panose="02040602050505020304" pitchFamily="18" charset="0"/>
      <p:regular r:id="rId47"/>
      <p:bold r:id="rId48"/>
      <p:italic r:id="rId49"/>
      <p:boldItalic r:id="rId50"/>
    </p:embeddedFont>
    <p:embeddedFont>
      <p:font typeface="Lucida Sans Unicode" panose="020B0602030504020204" pitchFamily="34" charset="0"/>
      <p:regular r:id="rId51"/>
    </p:embeddedFont>
    <p:embeddedFont>
      <p:font typeface="Century Gothic" panose="020B0502020202020204"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79A8"/>
    <a:srgbClr val="5EA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3" autoAdjust="0"/>
  </p:normalViewPr>
  <p:slideViewPr>
    <p:cSldViewPr>
      <p:cViewPr varScale="1">
        <p:scale>
          <a:sx n="70" d="100"/>
          <a:sy n="70" d="100"/>
        </p:scale>
        <p:origin x="130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8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843DF-EC21-4042-875B-5244A9AE4A53}" type="doc">
      <dgm:prSet loTypeId="urn:microsoft.com/office/officeart/2005/8/layout/process1" loCatId="process" qsTypeId="urn:microsoft.com/office/officeart/2005/8/quickstyle/simple1" qsCatId="simple" csTypeId="urn:microsoft.com/office/officeart/2005/8/colors/colorful3" csCatId="colorful" phldr="1"/>
      <dgm:spPr/>
    </dgm:pt>
    <dgm:pt modelId="{EC4B223C-E0F6-4E25-9AFA-E6D9F96AB30E}">
      <dgm:prSet phldrT="[Texte]" custT="1"/>
      <dgm:spPr/>
      <dgm:t>
        <a:bodyPr/>
        <a:lstStyle/>
        <a:p>
          <a:r>
            <a:rPr lang="fr-FR" sz="1400" b="1" dirty="0"/>
            <a:t>Développement</a:t>
          </a:r>
        </a:p>
      </dgm:t>
    </dgm:pt>
    <dgm:pt modelId="{D7975487-42D3-45C7-A89C-9CF07DF87CAD}" type="parTrans" cxnId="{7FE47F4C-1C67-4067-B856-A46065FCBD20}">
      <dgm:prSet/>
      <dgm:spPr/>
      <dgm:t>
        <a:bodyPr/>
        <a:lstStyle/>
        <a:p>
          <a:endParaRPr lang="fr-FR" sz="4000"/>
        </a:p>
      </dgm:t>
    </dgm:pt>
    <dgm:pt modelId="{F297B236-8915-4EC8-BD33-A64A2BBAD8C5}" type="sibTrans" cxnId="{7FE47F4C-1C67-4067-B856-A46065FCBD20}">
      <dgm:prSet custT="1"/>
      <dgm:spPr/>
      <dgm:t>
        <a:bodyPr/>
        <a:lstStyle/>
        <a:p>
          <a:endParaRPr lang="fr-FR" sz="1200"/>
        </a:p>
      </dgm:t>
    </dgm:pt>
    <dgm:pt modelId="{F261603E-2967-4476-99A4-9FE37ABF0FC4}">
      <dgm:prSet phldrT="[Texte]" custT="1"/>
      <dgm:spPr/>
      <dgm:t>
        <a:bodyPr/>
        <a:lstStyle/>
        <a:p>
          <a:r>
            <a:rPr lang="fr-FR" sz="1400" b="1" dirty="0" err="1"/>
            <a:t>Build</a:t>
          </a:r>
          <a:endParaRPr lang="fr-FR" sz="1400" b="1" dirty="0"/>
        </a:p>
      </dgm:t>
    </dgm:pt>
    <dgm:pt modelId="{99C28F64-60D5-40DC-AC05-1D9016BA1A5F}" type="parTrans" cxnId="{3FA4A8CD-211D-4C5D-B371-87E197BC35EF}">
      <dgm:prSet/>
      <dgm:spPr/>
      <dgm:t>
        <a:bodyPr/>
        <a:lstStyle/>
        <a:p>
          <a:endParaRPr lang="fr-FR" sz="4000"/>
        </a:p>
      </dgm:t>
    </dgm:pt>
    <dgm:pt modelId="{C3154F32-04FF-469D-91F2-1B0B4531FD7E}" type="sibTrans" cxnId="{3FA4A8CD-211D-4C5D-B371-87E197BC35EF}">
      <dgm:prSet custT="1"/>
      <dgm:spPr/>
      <dgm:t>
        <a:bodyPr/>
        <a:lstStyle/>
        <a:p>
          <a:endParaRPr lang="fr-FR" sz="1200"/>
        </a:p>
      </dgm:t>
    </dgm:pt>
    <dgm:pt modelId="{457A6B68-E968-4615-BE5E-0C75AD0C7572}">
      <dgm:prSet phldrT="[Texte]" custT="1"/>
      <dgm:spPr/>
      <dgm:t>
        <a:bodyPr/>
        <a:lstStyle/>
        <a:p>
          <a:r>
            <a:rPr lang="fr-FR" sz="1400" b="1" dirty="0"/>
            <a:t>Tests</a:t>
          </a:r>
        </a:p>
      </dgm:t>
    </dgm:pt>
    <dgm:pt modelId="{1EF3BB56-94B2-44DF-9B42-697EF6B54AE4}" type="parTrans" cxnId="{270C4BDD-0A95-4F87-91F2-C775899A1342}">
      <dgm:prSet/>
      <dgm:spPr/>
      <dgm:t>
        <a:bodyPr/>
        <a:lstStyle/>
        <a:p>
          <a:endParaRPr lang="fr-FR" sz="4000"/>
        </a:p>
      </dgm:t>
    </dgm:pt>
    <dgm:pt modelId="{EF282319-817D-4E29-8670-0417B4E022AB}" type="sibTrans" cxnId="{270C4BDD-0A95-4F87-91F2-C775899A1342}">
      <dgm:prSet custT="1"/>
      <dgm:spPr/>
      <dgm:t>
        <a:bodyPr/>
        <a:lstStyle/>
        <a:p>
          <a:endParaRPr lang="fr-FR" sz="1200"/>
        </a:p>
      </dgm:t>
    </dgm:pt>
    <dgm:pt modelId="{695C433A-FDE7-428C-82A8-1627BA9DD759}">
      <dgm:prSet phldrT="[Texte]" custT="1"/>
      <dgm:spPr/>
      <dgm:t>
        <a:bodyPr/>
        <a:lstStyle/>
        <a:p>
          <a:r>
            <a:rPr lang="fr-FR" sz="1400" b="1" dirty="0"/>
            <a:t>Delivery</a:t>
          </a:r>
        </a:p>
      </dgm:t>
    </dgm:pt>
    <dgm:pt modelId="{A9845005-264D-4CB1-8CA1-D8C004214F5D}" type="parTrans" cxnId="{2964C6B7-6A86-46B3-92CE-F0DBA37F9E70}">
      <dgm:prSet/>
      <dgm:spPr/>
      <dgm:t>
        <a:bodyPr/>
        <a:lstStyle/>
        <a:p>
          <a:endParaRPr lang="fr-FR" sz="4000"/>
        </a:p>
      </dgm:t>
    </dgm:pt>
    <dgm:pt modelId="{BF11A4D0-23ED-4B7E-AAF5-E99C2E3B3F93}" type="sibTrans" cxnId="{2964C6B7-6A86-46B3-92CE-F0DBA37F9E70}">
      <dgm:prSet custT="1"/>
      <dgm:spPr/>
      <dgm:t>
        <a:bodyPr/>
        <a:lstStyle/>
        <a:p>
          <a:endParaRPr lang="fr-FR" sz="1200"/>
        </a:p>
      </dgm:t>
    </dgm:pt>
    <dgm:pt modelId="{741B2669-DF69-420C-AB60-566BC202BC75}">
      <dgm:prSet phldrT="[Texte]" custT="1"/>
      <dgm:spPr/>
      <dgm:t>
        <a:bodyPr/>
        <a:lstStyle/>
        <a:p>
          <a:r>
            <a:rPr lang="fr-FR" sz="1400" b="1" dirty="0"/>
            <a:t>Déploiement</a:t>
          </a:r>
        </a:p>
      </dgm:t>
    </dgm:pt>
    <dgm:pt modelId="{D2DAA029-DF4F-488B-9B25-841A1E45ED6C}" type="parTrans" cxnId="{849F99A3-4E93-4830-973C-4E69A673DDBD}">
      <dgm:prSet/>
      <dgm:spPr/>
      <dgm:t>
        <a:bodyPr/>
        <a:lstStyle/>
        <a:p>
          <a:endParaRPr lang="fr-FR" sz="4000"/>
        </a:p>
      </dgm:t>
    </dgm:pt>
    <dgm:pt modelId="{18ED38C8-D5F5-47EF-8027-F67021C4F1F2}" type="sibTrans" cxnId="{849F99A3-4E93-4830-973C-4E69A673DDBD}">
      <dgm:prSet custT="1"/>
      <dgm:spPr/>
      <dgm:t>
        <a:bodyPr/>
        <a:lstStyle/>
        <a:p>
          <a:endParaRPr lang="fr-FR" sz="1200"/>
        </a:p>
      </dgm:t>
    </dgm:pt>
    <dgm:pt modelId="{1F59AA35-9FA3-4967-9DD8-DA7BD6812167}">
      <dgm:prSet phldrT="[Texte]" custT="1"/>
      <dgm:spPr/>
      <dgm:t>
        <a:bodyPr/>
        <a:lstStyle/>
        <a:p>
          <a:r>
            <a:rPr lang="fr-FR" sz="1400" b="1" dirty="0"/>
            <a:t>Tests</a:t>
          </a:r>
        </a:p>
      </dgm:t>
    </dgm:pt>
    <dgm:pt modelId="{141C2C0A-A7BB-4E76-A246-05650AE88980}" type="parTrans" cxnId="{D7C6410E-3B0C-4631-A7C5-381F59E55180}">
      <dgm:prSet/>
      <dgm:spPr/>
      <dgm:t>
        <a:bodyPr/>
        <a:lstStyle/>
        <a:p>
          <a:endParaRPr lang="fr-FR" sz="4000"/>
        </a:p>
      </dgm:t>
    </dgm:pt>
    <dgm:pt modelId="{8EB35868-340B-4DD5-B7DC-3B1AB5B78B73}" type="sibTrans" cxnId="{D7C6410E-3B0C-4631-A7C5-381F59E55180}">
      <dgm:prSet custT="1"/>
      <dgm:spPr/>
      <dgm:t>
        <a:bodyPr/>
        <a:lstStyle/>
        <a:p>
          <a:endParaRPr lang="fr-FR" sz="1200"/>
        </a:p>
      </dgm:t>
    </dgm:pt>
    <dgm:pt modelId="{26FA8A74-D47C-4CEB-A57A-9A069257F1E2}">
      <dgm:prSet phldrT="[Texte]" custT="1"/>
      <dgm:spPr/>
      <dgm:t>
        <a:bodyPr/>
        <a:lstStyle/>
        <a:p>
          <a:r>
            <a:rPr lang="fr-FR" sz="1400" b="1" dirty="0"/>
            <a:t>Tests</a:t>
          </a:r>
        </a:p>
      </dgm:t>
    </dgm:pt>
    <dgm:pt modelId="{830A0FEB-CE13-4AC2-B6AA-38ED19161A97}" type="parTrans" cxnId="{E50F3508-58B4-4DEE-A687-FCD11AF443DF}">
      <dgm:prSet/>
      <dgm:spPr/>
      <dgm:t>
        <a:bodyPr/>
        <a:lstStyle/>
        <a:p>
          <a:endParaRPr lang="fr-FR" sz="4000"/>
        </a:p>
      </dgm:t>
    </dgm:pt>
    <dgm:pt modelId="{DB828278-F6F4-46A7-A840-A9806237EE0D}" type="sibTrans" cxnId="{E50F3508-58B4-4DEE-A687-FCD11AF443DF}">
      <dgm:prSet/>
      <dgm:spPr/>
      <dgm:t>
        <a:bodyPr/>
        <a:lstStyle/>
        <a:p>
          <a:endParaRPr lang="fr-FR" sz="4000"/>
        </a:p>
      </dgm:t>
    </dgm:pt>
    <dgm:pt modelId="{E525DAC4-BDFC-4731-8425-B9E021BDC82D}" type="pres">
      <dgm:prSet presAssocID="{F56843DF-EC21-4042-875B-5244A9AE4A53}" presName="Name0" presStyleCnt="0">
        <dgm:presLayoutVars>
          <dgm:dir/>
          <dgm:resizeHandles val="exact"/>
        </dgm:presLayoutVars>
      </dgm:prSet>
      <dgm:spPr/>
    </dgm:pt>
    <dgm:pt modelId="{78E47976-25EE-4057-8994-C07C6A5D0C71}" type="pres">
      <dgm:prSet presAssocID="{EC4B223C-E0F6-4E25-9AFA-E6D9F96AB30E}" presName="node" presStyleLbl="node1" presStyleIdx="0" presStyleCnt="7">
        <dgm:presLayoutVars>
          <dgm:bulletEnabled val="1"/>
        </dgm:presLayoutVars>
      </dgm:prSet>
      <dgm:spPr/>
      <dgm:t>
        <a:bodyPr/>
        <a:lstStyle/>
        <a:p>
          <a:endParaRPr lang="fr-FR"/>
        </a:p>
      </dgm:t>
    </dgm:pt>
    <dgm:pt modelId="{92884AD9-14F0-46F6-A195-2BDDAB3741F6}" type="pres">
      <dgm:prSet presAssocID="{F297B236-8915-4EC8-BD33-A64A2BBAD8C5}" presName="sibTrans" presStyleLbl="sibTrans2D1" presStyleIdx="0" presStyleCnt="6"/>
      <dgm:spPr/>
      <dgm:t>
        <a:bodyPr/>
        <a:lstStyle/>
        <a:p>
          <a:endParaRPr lang="fr-FR"/>
        </a:p>
      </dgm:t>
    </dgm:pt>
    <dgm:pt modelId="{C5290D9E-4542-4B36-AA32-742B4F63499B}" type="pres">
      <dgm:prSet presAssocID="{F297B236-8915-4EC8-BD33-A64A2BBAD8C5}" presName="connectorText" presStyleLbl="sibTrans2D1" presStyleIdx="0" presStyleCnt="6"/>
      <dgm:spPr/>
      <dgm:t>
        <a:bodyPr/>
        <a:lstStyle/>
        <a:p>
          <a:endParaRPr lang="fr-FR"/>
        </a:p>
      </dgm:t>
    </dgm:pt>
    <dgm:pt modelId="{34F3C23F-F48E-48B4-8458-12D9B8B64503}" type="pres">
      <dgm:prSet presAssocID="{F261603E-2967-4476-99A4-9FE37ABF0FC4}" presName="node" presStyleLbl="node1" presStyleIdx="1" presStyleCnt="7">
        <dgm:presLayoutVars>
          <dgm:bulletEnabled val="1"/>
        </dgm:presLayoutVars>
      </dgm:prSet>
      <dgm:spPr/>
      <dgm:t>
        <a:bodyPr/>
        <a:lstStyle/>
        <a:p>
          <a:endParaRPr lang="fr-FR"/>
        </a:p>
      </dgm:t>
    </dgm:pt>
    <dgm:pt modelId="{673B4E89-FD40-4EA4-9F69-7836B187F706}" type="pres">
      <dgm:prSet presAssocID="{C3154F32-04FF-469D-91F2-1B0B4531FD7E}" presName="sibTrans" presStyleLbl="sibTrans2D1" presStyleIdx="1" presStyleCnt="6"/>
      <dgm:spPr/>
      <dgm:t>
        <a:bodyPr/>
        <a:lstStyle/>
        <a:p>
          <a:endParaRPr lang="fr-FR"/>
        </a:p>
      </dgm:t>
    </dgm:pt>
    <dgm:pt modelId="{9987B1B8-E01C-4EDB-BD3B-A4CAAECC7C72}" type="pres">
      <dgm:prSet presAssocID="{C3154F32-04FF-469D-91F2-1B0B4531FD7E}" presName="connectorText" presStyleLbl="sibTrans2D1" presStyleIdx="1" presStyleCnt="6"/>
      <dgm:spPr/>
      <dgm:t>
        <a:bodyPr/>
        <a:lstStyle/>
        <a:p>
          <a:endParaRPr lang="fr-FR"/>
        </a:p>
      </dgm:t>
    </dgm:pt>
    <dgm:pt modelId="{4A1F4664-74FC-4B26-BEF8-8FDCAC9D91BE}" type="pres">
      <dgm:prSet presAssocID="{457A6B68-E968-4615-BE5E-0C75AD0C7572}" presName="node" presStyleLbl="node1" presStyleIdx="2" presStyleCnt="7">
        <dgm:presLayoutVars>
          <dgm:bulletEnabled val="1"/>
        </dgm:presLayoutVars>
      </dgm:prSet>
      <dgm:spPr/>
      <dgm:t>
        <a:bodyPr/>
        <a:lstStyle/>
        <a:p>
          <a:endParaRPr lang="fr-FR"/>
        </a:p>
      </dgm:t>
    </dgm:pt>
    <dgm:pt modelId="{623D9028-44F4-4E0D-9C95-66ABB0361A1E}" type="pres">
      <dgm:prSet presAssocID="{EF282319-817D-4E29-8670-0417B4E022AB}" presName="sibTrans" presStyleLbl="sibTrans2D1" presStyleIdx="2" presStyleCnt="6"/>
      <dgm:spPr/>
      <dgm:t>
        <a:bodyPr/>
        <a:lstStyle/>
        <a:p>
          <a:endParaRPr lang="fr-FR"/>
        </a:p>
      </dgm:t>
    </dgm:pt>
    <dgm:pt modelId="{23A44BFA-0070-47CC-850D-9B619C0E2CB6}" type="pres">
      <dgm:prSet presAssocID="{EF282319-817D-4E29-8670-0417B4E022AB}" presName="connectorText" presStyleLbl="sibTrans2D1" presStyleIdx="2" presStyleCnt="6"/>
      <dgm:spPr/>
      <dgm:t>
        <a:bodyPr/>
        <a:lstStyle/>
        <a:p>
          <a:endParaRPr lang="fr-FR"/>
        </a:p>
      </dgm:t>
    </dgm:pt>
    <dgm:pt modelId="{69B8C0AA-C87E-4EF9-8E64-163560F777D8}" type="pres">
      <dgm:prSet presAssocID="{695C433A-FDE7-428C-82A8-1627BA9DD759}" presName="node" presStyleLbl="node1" presStyleIdx="3" presStyleCnt="7">
        <dgm:presLayoutVars>
          <dgm:bulletEnabled val="1"/>
        </dgm:presLayoutVars>
      </dgm:prSet>
      <dgm:spPr/>
      <dgm:t>
        <a:bodyPr/>
        <a:lstStyle/>
        <a:p>
          <a:endParaRPr lang="fr-FR"/>
        </a:p>
      </dgm:t>
    </dgm:pt>
    <dgm:pt modelId="{107DEF19-ADC0-4B3A-8B26-D3369320BCF4}" type="pres">
      <dgm:prSet presAssocID="{BF11A4D0-23ED-4B7E-AAF5-E99C2E3B3F93}" presName="sibTrans" presStyleLbl="sibTrans2D1" presStyleIdx="3" presStyleCnt="6"/>
      <dgm:spPr/>
      <dgm:t>
        <a:bodyPr/>
        <a:lstStyle/>
        <a:p>
          <a:endParaRPr lang="fr-FR"/>
        </a:p>
      </dgm:t>
    </dgm:pt>
    <dgm:pt modelId="{714CC4FA-5C56-479B-A64D-1A2B2E3C92C5}" type="pres">
      <dgm:prSet presAssocID="{BF11A4D0-23ED-4B7E-AAF5-E99C2E3B3F93}" presName="connectorText" presStyleLbl="sibTrans2D1" presStyleIdx="3" presStyleCnt="6"/>
      <dgm:spPr/>
      <dgm:t>
        <a:bodyPr/>
        <a:lstStyle/>
        <a:p>
          <a:endParaRPr lang="fr-FR"/>
        </a:p>
      </dgm:t>
    </dgm:pt>
    <dgm:pt modelId="{E748757E-D674-479A-A035-B6367ADD7113}" type="pres">
      <dgm:prSet presAssocID="{1F59AA35-9FA3-4967-9DD8-DA7BD6812167}" presName="node" presStyleLbl="node1" presStyleIdx="4" presStyleCnt="7">
        <dgm:presLayoutVars>
          <dgm:bulletEnabled val="1"/>
        </dgm:presLayoutVars>
      </dgm:prSet>
      <dgm:spPr/>
      <dgm:t>
        <a:bodyPr/>
        <a:lstStyle/>
        <a:p>
          <a:endParaRPr lang="fr-FR"/>
        </a:p>
      </dgm:t>
    </dgm:pt>
    <dgm:pt modelId="{C6E5BEED-BE9D-4F63-A960-80316798F686}" type="pres">
      <dgm:prSet presAssocID="{8EB35868-340B-4DD5-B7DC-3B1AB5B78B73}" presName="sibTrans" presStyleLbl="sibTrans2D1" presStyleIdx="4" presStyleCnt="6"/>
      <dgm:spPr/>
      <dgm:t>
        <a:bodyPr/>
        <a:lstStyle/>
        <a:p>
          <a:endParaRPr lang="fr-FR"/>
        </a:p>
      </dgm:t>
    </dgm:pt>
    <dgm:pt modelId="{864EDED9-65A5-4699-908B-31EDDD4120C4}" type="pres">
      <dgm:prSet presAssocID="{8EB35868-340B-4DD5-B7DC-3B1AB5B78B73}" presName="connectorText" presStyleLbl="sibTrans2D1" presStyleIdx="4" presStyleCnt="6"/>
      <dgm:spPr/>
      <dgm:t>
        <a:bodyPr/>
        <a:lstStyle/>
        <a:p>
          <a:endParaRPr lang="fr-FR"/>
        </a:p>
      </dgm:t>
    </dgm:pt>
    <dgm:pt modelId="{7A58CD36-21D3-451D-AC2D-1868AFA750EB}" type="pres">
      <dgm:prSet presAssocID="{741B2669-DF69-420C-AB60-566BC202BC75}" presName="node" presStyleLbl="node1" presStyleIdx="5" presStyleCnt="7">
        <dgm:presLayoutVars>
          <dgm:bulletEnabled val="1"/>
        </dgm:presLayoutVars>
      </dgm:prSet>
      <dgm:spPr/>
      <dgm:t>
        <a:bodyPr/>
        <a:lstStyle/>
        <a:p>
          <a:endParaRPr lang="fr-FR"/>
        </a:p>
      </dgm:t>
    </dgm:pt>
    <dgm:pt modelId="{53919421-3115-4202-8A56-F64514279B85}" type="pres">
      <dgm:prSet presAssocID="{18ED38C8-D5F5-47EF-8027-F67021C4F1F2}" presName="sibTrans" presStyleLbl="sibTrans2D1" presStyleIdx="5" presStyleCnt="6"/>
      <dgm:spPr/>
      <dgm:t>
        <a:bodyPr/>
        <a:lstStyle/>
        <a:p>
          <a:endParaRPr lang="fr-FR"/>
        </a:p>
      </dgm:t>
    </dgm:pt>
    <dgm:pt modelId="{243DB006-8F72-4C13-80DD-E80694943C0C}" type="pres">
      <dgm:prSet presAssocID="{18ED38C8-D5F5-47EF-8027-F67021C4F1F2}" presName="connectorText" presStyleLbl="sibTrans2D1" presStyleIdx="5" presStyleCnt="6"/>
      <dgm:spPr/>
      <dgm:t>
        <a:bodyPr/>
        <a:lstStyle/>
        <a:p>
          <a:endParaRPr lang="fr-FR"/>
        </a:p>
      </dgm:t>
    </dgm:pt>
    <dgm:pt modelId="{7ACF4041-8DBA-49EA-A443-91ABE2CF04C0}" type="pres">
      <dgm:prSet presAssocID="{26FA8A74-D47C-4CEB-A57A-9A069257F1E2}" presName="node" presStyleLbl="node1" presStyleIdx="6" presStyleCnt="7">
        <dgm:presLayoutVars>
          <dgm:bulletEnabled val="1"/>
        </dgm:presLayoutVars>
      </dgm:prSet>
      <dgm:spPr/>
      <dgm:t>
        <a:bodyPr/>
        <a:lstStyle/>
        <a:p>
          <a:endParaRPr lang="fr-FR"/>
        </a:p>
      </dgm:t>
    </dgm:pt>
  </dgm:ptLst>
  <dgm:cxnLst>
    <dgm:cxn modelId="{3FA4A8CD-211D-4C5D-B371-87E197BC35EF}" srcId="{F56843DF-EC21-4042-875B-5244A9AE4A53}" destId="{F261603E-2967-4476-99A4-9FE37ABF0FC4}" srcOrd="1" destOrd="0" parTransId="{99C28F64-60D5-40DC-AC05-1D9016BA1A5F}" sibTransId="{C3154F32-04FF-469D-91F2-1B0B4531FD7E}"/>
    <dgm:cxn modelId="{2964C6B7-6A86-46B3-92CE-F0DBA37F9E70}" srcId="{F56843DF-EC21-4042-875B-5244A9AE4A53}" destId="{695C433A-FDE7-428C-82A8-1627BA9DD759}" srcOrd="3" destOrd="0" parTransId="{A9845005-264D-4CB1-8CA1-D8C004214F5D}" sibTransId="{BF11A4D0-23ED-4B7E-AAF5-E99C2E3B3F93}"/>
    <dgm:cxn modelId="{D3D4D470-2277-4F85-B1B7-059FB0EDE1DB}" type="presOf" srcId="{1F59AA35-9FA3-4967-9DD8-DA7BD6812167}" destId="{E748757E-D674-479A-A035-B6367ADD7113}" srcOrd="0" destOrd="0" presId="urn:microsoft.com/office/officeart/2005/8/layout/process1"/>
    <dgm:cxn modelId="{586CF63D-0CF0-4B74-AC2E-D84B393C76B9}" type="presOf" srcId="{26FA8A74-D47C-4CEB-A57A-9A069257F1E2}" destId="{7ACF4041-8DBA-49EA-A443-91ABE2CF04C0}" srcOrd="0" destOrd="0" presId="urn:microsoft.com/office/officeart/2005/8/layout/process1"/>
    <dgm:cxn modelId="{B1777D00-E5A5-4F11-9A7C-F04B6B34BD94}" type="presOf" srcId="{8EB35868-340B-4DD5-B7DC-3B1AB5B78B73}" destId="{864EDED9-65A5-4699-908B-31EDDD4120C4}" srcOrd="1" destOrd="0" presId="urn:microsoft.com/office/officeart/2005/8/layout/process1"/>
    <dgm:cxn modelId="{7FE47F4C-1C67-4067-B856-A46065FCBD20}" srcId="{F56843DF-EC21-4042-875B-5244A9AE4A53}" destId="{EC4B223C-E0F6-4E25-9AFA-E6D9F96AB30E}" srcOrd="0" destOrd="0" parTransId="{D7975487-42D3-45C7-A89C-9CF07DF87CAD}" sibTransId="{F297B236-8915-4EC8-BD33-A64A2BBAD8C5}"/>
    <dgm:cxn modelId="{E3FA99C1-82C2-4A9F-B841-700E7959F035}" type="presOf" srcId="{F56843DF-EC21-4042-875B-5244A9AE4A53}" destId="{E525DAC4-BDFC-4731-8425-B9E021BDC82D}" srcOrd="0" destOrd="0" presId="urn:microsoft.com/office/officeart/2005/8/layout/process1"/>
    <dgm:cxn modelId="{5CA5C8E2-673A-4BF5-AA57-ED9DAF591929}" type="presOf" srcId="{F297B236-8915-4EC8-BD33-A64A2BBAD8C5}" destId="{92884AD9-14F0-46F6-A195-2BDDAB3741F6}" srcOrd="0" destOrd="0" presId="urn:microsoft.com/office/officeart/2005/8/layout/process1"/>
    <dgm:cxn modelId="{BF1C9F42-1DA4-4EA9-A649-37F4493FC6D5}" type="presOf" srcId="{18ED38C8-D5F5-47EF-8027-F67021C4F1F2}" destId="{243DB006-8F72-4C13-80DD-E80694943C0C}" srcOrd="1" destOrd="0" presId="urn:microsoft.com/office/officeart/2005/8/layout/process1"/>
    <dgm:cxn modelId="{849F99A3-4E93-4830-973C-4E69A673DDBD}" srcId="{F56843DF-EC21-4042-875B-5244A9AE4A53}" destId="{741B2669-DF69-420C-AB60-566BC202BC75}" srcOrd="5" destOrd="0" parTransId="{D2DAA029-DF4F-488B-9B25-841A1E45ED6C}" sibTransId="{18ED38C8-D5F5-47EF-8027-F67021C4F1F2}"/>
    <dgm:cxn modelId="{7650154B-3BA2-4B17-8C1B-A4855A0D99F0}" type="presOf" srcId="{EC4B223C-E0F6-4E25-9AFA-E6D9F96AB30E}" destId="{78E47976-25EE-4057-8994-C07C6A5D0C71}" srcOrd="0" destOrd="0" presId="urn:microsoft.com/office/officeart/2005/8/layout/process1"/>
    <dgm:cxn modelId="{CB931B0B-B689-4D62-859A-BC669A3C1C98}" type="presOf" srcId="{18ED38C8-D5F5-47EF-8027-F67021C4F1F2}" destId="{53919421-3115-4202-8A56-F64514279B85}" srcOrd="0" destOrd="0" presId="urn:microsoft.com/office/officeart/2005/8/layout/process1"/>
    <dgm:cxn modelId="{9DDD428D-BCF8-4A90-8405-A7EC0E095C49}" type="presOf" srcId="{695C433A-FDE7-428C-82A8-1627BA9DD759}" destId="{69B8C0AA-C87E-4EF9-8E64-163560F777D8}" srcOrd="0" destOrd="0" presId="urn:microsoft.com/office/officeart/2005/8/layout/process1"/>
    <dgm:cxn modelId="{D7C6410E-3B0C-4631-A7C5-381F59E55180}" srcId="{F56843DF-EC21-4042-875B-5244A9AE4A53}" destId="{1F59AA35-9FA3-4967-9DD8-DA7BD6812167}" srcOrd="4" destOrd="0" parTransId="{141C2C0A-A7BB-4E76-A246-05650AE88980}" sibTransId="{8EB35868-340B-4DD5-B7DC-3B1AB5B78B73}"/>
    <dgm:cxn modelId="{9F9CA935-9953-4B9F-9252-0A5DB7D8FB5C}" type="presOf" srcId="{457A6B68-E968-4615-BE5E-0C75AD0C7572}" destId="{4A1F4664-74FC-4B26-BEF8-8FDCAC9D91BE}" srcOrd="0" destOrd="0" presId="urn:microsoft.com/office/officeart/2005/8/layout/process1"/>
    <dgm:cxn modelId="{D7149F84-7061-4C85-9D0E-36BAFE48F778}" type="presOf" srcId="{BF11A4D0-23ED-4B7E-AAF5-E99C2E3B3F93}" destId="{107DEF19-ADC0-4B3A-8B26-D3369320BCF4}" srcOrd="0" destOrd="0" presId="urn:microsoft.com/office/officeart/2005/8/layout/process1"/>
    <dgm:cxn modelId="{668DB7B7-CAAB-4155-8C8A-C9C91068C980}" type="presOf" srcId="{EF282319-817D-4E29-8670-0417B4E022AB}" destId="{23A44BFA-0070-47CC-850D-9B619C0E2CB6}" srcOrd="1" destOrd="0" presId="urn:microsoft.com/office/officeart/2005/8/layout/process1"/>
    <dgm:cxn modelId="{B4269966-5230-476F-8E30-FD046E7B79FE}" type="presOf" srcId="{C3154F32-04FF-469D-91F2-1B0B4531FD7E}" destId="{673B4E89-FD40-4EA4-9F69-7836B187F706}" srcOrd="0" destOrd="0" presId="urn:microsoft.com/office/officeart/2005/8/layout/process1"/>
    <dgm:cxn modelId="{0EC7CC1A-03C6-404E-A8BB-A419C868B734}" type="presOf" srcId="{741B2669-DF69-420C-AB60-566BC202BC75}" destId="{7A58CD36-21D3-451D-AC2D-1868AFA750EB}" srcOrd="0" destOrd="0" presId="urn:microsoft.com/office/officeart/2005/8/layout/process1"/>
    <dgm:cxn modelId="{6BF37013-CC2C-4B97-9CC3-2D3FD8103B54}" type="presOf" srcId="{8EB35868-340B-4DD5-B7DC-3B1AB5B78B73}" destId="{C6E5BEED-BE9D-4F63-A960-80316798F686}" srcOrd="0" destOrd="0" presId="urn:microsoft.com/office/officeart/2005/8/layout/process1"/>
    <dgm:cxn modelId="{6085C5AD-4E49-4EBB-8042-87D552D3A6F7}" type="presOf" srcId="{C3154F32-04FF-469D-91F2-1B0B4531FD7E}" destId="{9987B1B8-E01C-4EDB-BD3B-A4CAAECC7C72}" srcOrd="1" destOrd="0" presId="urn:microsoft.com/office/officeart/2005/8/layout/process1"/>
    <dgm:cxn modelId="{EBB1A5F9-AE72-483C-AE0D-C0D0F7A3564D}" type="presOf" srcId="{EF282319-817D-4E29-8670-0417B4E022AB}" destId="{623D9028-44F4-4E0D-9C95-66ABB0361A1E}" srcOrd="0" destOrd="0" presId="urn:microsoft.com/office/officeart/2005/8/layout/process1"/>
    <dgm:cxn modelId="{6864734C-C886-4176-A672-58D287B3FC37}" type="presOf" srcId="{F261603E-2967-4476-99A4-9FE37ABF0FC4}" destId="{34F3C23F-F48E-48B4-8458-12D9B8B64503}" srcOrd="0" destOrd="0" presId="urn:microsoft.com/office/officeart/2005/8/layout/process1"/>
    <dgm:cxn modelId="{270C4BDD-0A95-4F87-91F2-C775899A1342}" srcId="{F56843DF-EC21-4042-875B-5244A9AE4A53}" destId="{457A6B68-E968-4615-BE5E-0C75AD0C7572}" srcOrd="2" destOrd="0" parTransId="{1EF3BB56-94B2-44DF-9B42-697EF6B54AE4}" sibTransId="{EF282319-817D-4E29-8670-0417B4E022AB}"/>
    <dgm:cxn modelId="{595C1E99-F7C5-44C4-B00A-B246B161AF4F}" type="presOf" srcId="{F297B236-8915-4EC8-BD33-A64A2BBAD8C5}" destId="{C5290D9E-4542-4B36-AA32-742B4F63499B}" srcOrd="1" destOrd="0" presId="urn:microsoft.com/office/officeart/2005/8/layout/process1"/>
    <dgm:cxn modelId="{E50F3508-58B4-4DEE-A687-FCD11AF443DF}" srcId="{F56843DF-EC21-4042-875B-5244A9AE4A53}" destId="{26FA8A74-D47C-4CEB-A57A-9A069257F1E2}" srcOrd="6" destOrd="0" parTransId="{830A0FEB-CE13-4AC2-B6AA-38ED19161A97}" sibTransId="{DB828278-F6F4-46A7-A840-A9806237EE0D}"/>
    <dgm:cxn modelId="{3CB97791-7DA1-4314-93F5-97DA2FCD6E95}" type="presOf" srcId="{BF11A4D0-23ED-4B7E-AAF5-E99C2E3B3F93}" destId="{714CC4FA-5C56-479B-A64D-1A2B2E3C92C5}" srcOrd="1" destOrd="0" presId="urn:microsoft.com/office/officeart/2005/8/layout/process1"/>
    <dgm:cxn modelId="{9FCB63CF-6477-4B93-9C8A-D6CE269D3756}" type="presParOf" srcId="{E525DAC4-BDFC-4731-8425-B9E021BDC82D}" destId="{78E47976-25EE-4057-8994-C07C6A5D0C71}" srcOrd="0" destOrd="0" presId="urn:microsoft.com/office/officeart/2005/8/layout/process1"/>
    <dgm:cxn modelId="{BD7B5886-C13B-4C4A-8A90-9DA76EDD2AC7}" type="presParOf" srcId="{E525DAC4-BDFC-4731-8425-B9E021BDC82D}" destId="{92884AD9-14F0-46F6-A195-2BDDAB3741F6}" srcOrd="1" destOrd="0" presId="urn:microsoft.com/office/officeart/2005/8/layout/process1"/>
    <dgm:cxn modelId="{398F825D-481A-4186-967A-2456CD4C377B}" type="presParOf" srcId="{92884AD9-14F0-46F6-A195-2BDDAB3741F6}" destId="{C5290D9E-4542-4B36-AA32-742B4F63499B}" srcOrd="0" destOrd="0" presId="urn:microsoft.com/office/officeart/2005/8/layout/process1"/>
    <dgm:cxn modelId="{C4BEE136-B007-4156-837B-0837EE98076F}" type="presParOf" srcId="{E525DAC4-BDFC-4731-8425-B9E021BDC82D}" destId="{34F3C23F-F48E-48B4-8458-12D9B8B64503}" srcOrd="2" destOrd="0" presId="urn:microsoft.com/office/officeart/2005/8/layout/process1"/>
    <dgm:cxn modelId="{986EAAA2-5055-43A3-AFE3-3E824D9C5F4F}" type="presParOf" srcId="{E525DAC4-BDFC-4731-8425-B9E021BDC82D}" destId="{673B4E89-FD40-4EA4-9F69-7836B187F706}" srcOrd="3" destOrd="0" presId="urn:microsoft.com/office/officeart/2005/8/layout/process1"/>
    <dgm:cxn modelId="{C436C20D-EE38-499C-A1C6-235F63DC3D8C}" type="presParOf" srcId="{673B4E89-FD40-4EA4-9F69-7836B187F706}" destId="{9987B1B8-E01C-4EDB-BD3B-A4CAAECC7C72}" srcOrd="0" destOrd="0" presId="urn:microsoft.com/office/officeart/2005/8/layout/process1"/>
    <dgm:cxn modelId="{068183E9-5709-45DE-A0BF-8DDFD47E1E35}" type="presParOf" srcId="{E525DAC4-BDFC-4731-8425-B9E021BDC82D}" destId="{4A1F4664-74FC-4B26-BEF8-8FDCAC9D91BE}" srcOrd="4" destOrd="0" presId="urn:microsoft.com/office/officeart/2005/8/layout/process1"/>
    <dgm:cxn modelId="{0CAD74BE-5A51-473B-8324-1047702A33CB}" type="presParOf" srcId="{E525DAC4-BDFC-4731-8425-B9E021BDC82D}" destId="{623D9028-44F4-4E0D-9C95-66ABB0361A1E}" srcOrd="5" destOrd="0" presId="urn:microsoft.com/office/officeart/2005/8/layout/process1"/>
    <dgm:cxn modelId="{4521E086-0F91-422E-89B9-BF6EA1C1CA76}" type="presParOf" srcId="{623D9028-44F4-4E0D-9C95-66ABB0361A1E}" destId="{23A44BFA-0070-47CC-850D-9B619C0E2CB6}" srcOrd="0" destOrd="0" presId="urn:microsoft.com/office/officeart/2005/8/layout/process1"/>
    <dgm:cxn modelId="{CC1FDDF3-249E-429D-9E8F-4AB6953CF21C}" type="presParOf" srcId="{E525DAC4-BDFC-4731-8425-B9E021BDC82D}" destId="{69B8C0AA-C87E-4EF9-8E64-163560F777D8}" srcOrd="6" destOrd="0" presId="urn:microsoft.com/office/officeart/2005/8/layout/process1"/>
    <dgm:cxn modelId="{A09F534F-377F-422B-A660-7D12373EFAEB}" type="presParOf" srcId="{E525DAC4-BDFC-4731-8425-B9E021BDC82D}" destId="{107DEF19-ADC0-4B3A-8B26-D3369320BCF4}" srcOrd="7" destOrd="0" presId="urn:microsoft.com/office/officeart/2005/8/layout/process1"/>
    <dgm:cxn modelId="{8493109D-3D1A-46D7-8803-EDE88AA41962}" type="presParOf" srcId="{107DEF19-ADC0-4B3A-8B26-D3369320BCF4}" destId="{714CC4FA-5C56-479B-A64D-1A2B2E3C92C5}" srcOrd="0" destOrd="0" presId="urn:microsoft.com/office/officeart/2005/8/layout/process1"/>
    <dgm:cxn modelId="{11A0D347-DC68-406D-AD45-B6CC883D5778}" type="presParOf" srcId="{E525DAC4-BDFC-4731-8425-B9E021BDC82D}" destId="{E748757E-D674-479A-A035-B6367ADD7113}" srcOrd="8" destOrd="0" presId="urn:microsoft.com/office/officeart/2005/8/layout/process1"/>
    <dgm:cxn modelId="{0CB52B57-31B5-45EF-835A-F6677A8503B7}" type="presParOf" srcId="{E525DAC4-BDFC-4731-8425-B9E021BDC82D}" destId="{C6E5BEED-BE9D-4F63-A960-80316798F686}" srcOrd="9" destOrd="0" presId="urn:microsoft.com/office/officeart/2005/8/layout/process1"/>
    <dgm:cxn modelId="{C2148743-26D8-45A2-8BA7-5AE59C89829C}" type="presParOf" srcId="{C6E5BEED-BE9D-4F63-A960-80316798F686}" destId="{864EDED9-65A5-4699-908B-31EDDD4120C4}" srcOrd="0" destOrd="0" presId="urn:microsoft.com/office/officeart/2005/8/layout/process1"/>
    <dgm:cxn modelId="{690D0250-9455-4E03-814C-F7B08099E5C6}" type="presParOf" srcId="{E525DAC4-BDFC-4731-8425-B9E021BDC82D}" destId="{7A58CD36-21D3-451D-AC2D-1868AFA750EB}" srcOrd="10" destOrd="0" presId="urn:microsoft.com/office/officeart/2005/8/layout/process1"/>
    <dgm:cxn modelId="{54EC4CEF-999B-49DC-B93F-4AF02C891452}" type="presParOf" srcId="{E525DAC4-BDFC-4731-8425-B9E021BDC82D}" destId="{53919421-3115-4202-8A56-F64514279B85}" srcOrd="11" destOrd="0" presId="urn:microsoft.com/office/officeart/2005/8/layout/process1"/>
    <dgm:cxn modelId="{9E7FC096-C6F5-4DCA-B307-88BCA96286FA}" type="presParOf" srcId="{53919421-3115-4202-8A56-F64514279B85}" destId="{243DB006-8F72-4C13-80DD-E80694943C0C}" srcOrd="0" destOrd="0" presId="urn:microsoft.com/office/officeart/2005/8/layout/process1"/>
    <dgm:cxn modelId="{AA22C53A-DD8D-4D12-870C-D6717D4BBBBF}" type="presParOf" srcId="{E525DAC4-BDFC-4731-8425-B9E021BDC82D}" destId="{7ACF4041-8DBA-49EA-A443-91ABE2CF04C0}"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993BB7-D28E-498C-9E9D-B4DDFA906F5A}" type="doc">
      <dgm:prSet loTypeId="urn:microsoft.com/office/officeart/2005/8/layout/gear1" loCatId="relationship" qsTypeId="urn:microsoft.com/office/officeart/2005/8/quickstyle/simple1" qsCatId="simple" csTypeId="urn:microsoft.com/office/officeart/2005/8/colors/colorful3" csCatId="colorful" phldr="1"/>
      <dgm:spPr/>
    </dgm:pt>
    <dgm:pt modelId="{B7E35AA7-37F6-4D30-9DF0-EE5CA3A1070B}">
      <dgm:prSet phldrT="[Texte]"/>
      <dgm:spPr/>
      <dgm:t>
        <a:bodyPr/>
        <a:lstStyle/>
        <a:p>
          <a:r>
            <a:rPr lang="fr-FR" dirty="0"/>
            <a:t>?</a:t>
          </a:r>
        </a:p>
      </dgm:t>
    </dgm:pt>
    <dgm:pt modelId="{726326E3-B471-42A4-AF6A-885F0D220D93}" type="parTrans" cxnId="{100BE2A0-6687-4142-A1A5-6F251D4BABF2}">
      <dgm:prSet/>
      <dgm:spPr/>
      <dgm:t>
        <a:bodyPr/>
        <a:lstStyle/>
        <a:p>
          <a:endParaRPr lang="fr-FR"/>
        </a:p>
      </dgm:t>
    </dgm:pt>
    <dgm:pt modelId="{AAE09FFE-37F7-4D29-83F9-AA23615C4FCC}" type="sibTrans" cxnId="{100BE2A0-6687-4142-A1A5-6F251D4BABF2}">
      <dgm:prSet/>
      <dgm:spPr/>
      <dgm:t>
        <a:bodyPr/>
        <a:lstStyle/>
        <a:p>
          <a:endParaRPr lang="fr-FR"/>
        </a:p>
      </dgm:t>
    </dgm:pt>
    <dgm:pt modelId="{5FBBF008-CD86-4EF4-B21D-56AE3FAE4C47}">
      <dgm:prSet phldrT="[Texte]"/>
      <dgm:spPr/>
      <dgm:t>
        <a:bodyPr/>
        <a:lstStyle/>
        <a:p>
          <a:r>
            <a:rPr lang="fr-FR" dirty="0"/>
            <a:t>?</a:t>
          </a:r>
        </a:p>
      </dgm:t>
    </dgm:pt>
    <dgm:pt modelId="{A4CC3890-2500-419F-A4E7-942883292469}" type="parTrans" cxnId="{FADAFEA5-E823-4F61-A8F3-386BF93C52C8}">
      <dgm:prSet/>
      <dgm:spPr/>
      <dgm:t>
        <a:bodyPr/>
        <a:lstStyle/>
        <a:p>
          <a:endParaRPr lang="fr-FR"/>
        </a:p>
      </dgm:t>
    </dgm:pt>
    <dgm:pt modelId="{747B0294-6BE3-4BBD-A5BB-A2AB00846210}" type="sibTrans" cxnId="{FADAFEA5-E823-4F61-A8F3-386BF93C52C8}">
      <dgm:prSet/>
      <dgm:spPr/>
      <dgm:t>
        <a:bodyPr/>
        <a:lstStyle/>
        <a:p>
          <a:endParaRPr lang="fr-FR"/>
        </a:p>
      </dgm:t>
    </dgm:pt>
    <dgm:pt modelId="{F881CEFC-343D-490F-84F2-7B2F5A86C57D}">
      <dgm:prSet phldrT="[Texte]"/>
      <dgm:spPr/>
      <dgm:t>
        <a:bodyPr/>
        <a:lstStyle/>
        <a:p>
          <a:r>
            <a:rPr lang="fr-FR" dirty="0"/>
            <a:t>?</a:t>
          </a:r>
        </a:p>
      </dgm:t>
    </dgm:pt>
    <dgm:pt modelId="{7ACB6C29-CB9C-4724-96AA-3FFAFA02A4B4}" type="parTrans" cxnId="{FCB3AC3E-0932-4705-9025-1D0B45A9CA68}">
      <dgm:prSet/>
      <dgm:spPr/>
      <dgm:t>
        <a:bodyPr/>
        <a:lstStyle/>
        <a:p>
          <a:endParaRPr lang="fr-FR"/>
        </a:p>
      </dgm:t>
    </dgm:pt>
    <dgm:pt modelId="{936D05F5-BF05-4C01-9928-28DD467B22A0}" type="sibTrans" cxnId="{FCB3AC3E-0932-4705-9025-1D0B45A9CA68}">
      <dgm:prSet/>
      <dgm:spPr/>
      <dgm:t>
        <a:bodyPr/>
        <a:lstStyle/>
        <a:p>
          <a:endParaRPr lang="fr-FR"/>
        </a:p>
      </dgm:t>
    </dgm:pt>
    <dgm:pt modelId="{38A165F3-F79E-42F2-B4A1-247E002FEC5E}" type="pres">
      <dgm:prSet presAssocID="{3C993BB7-D28E-498C-9E9D-B4DDFA906F5A}" presName="composite" presStyleCnt="0">
        <dgm:presLayoutVars>
          <dgm:chMax val="3"/>
          <dgm:animLvl val="lvl"/>
          <dgm:resizeHandles val="exact"/>
        </dgm:presLayoutVars>
      </dgm:prSet>
      <dgm:spPr/>
    </dgm:pt>
    <dgm:pt modelId="{A57D9A1C-B574-49FC-81BE-980B1D1D2191}" type="pres">
      <dgm:prSet presAssocID="{B7E35AA7-37F6-4D30-9DF0-EE5CA3A1070B}" presName="gear1" presStyleLbl="node1" presStyleIdx="0" presStyleCnt="3">
        <dgm:presLayoutVars>
          <dgm:chMax val="1"/>
          <dgm:bulletEnabled val="1"/>
        </dgm:presLayoutVars>
      </dgm:prSet>
      <dgm:spPr/>
      <dgm:t>
        <a:bodyPr/>
        <a:lstStyle/>
        <a:p>
          <a:endParaRPr lang="fr-FR"/>
        </a:p>
      </dgm:t>
    </dgm:pt>
    <dgm:pt modelId="{CA8FA0FB-8165-456E-86AE-4ABF7034D873}" type="pres">
      <dgm:prSet presAssocID="{B7E35AA7-37F6-4D30-9DF0-EE5CA3A1070B}" presName="gear1srcNode" presStyleLbl="node1" presStyleIdx="0" presStyleCnt="3"/>
      <dgm:spPr/>
      <dgm:t>
        <a:bodyPr/>
        <a:lstStyle/>
        <a:p>
          <a:endParaRPr lang="fr-FR"/>
        </a:p>
      </dgm:t>
    </dgm:pt>
    <dgm:pt modelId="{503DDFD9-E582-460D-BF37-4BF8B85A78C2}" type="pres">
      <dgm:prSet presAssocID="{B7E35AA7-37F6-4D30-9DF0-EE5CA3A1070B}" presName="gear1dstNode" presStyleLbl="node1" presStyleIdx="0" presStyleCnt="3"/>
      <dgm:spPr/>
      <dgm:t>
        <a:bodyPr/>
        <a:lstStyle/>
        <a:p>
          <a:endParaRPr lang="fr-FR"/>
        </a:p>
      </dgm:t>
    </dgm:pt>
    <dgm:pt modelId="{7463A47E-EE5A-4B5E-8FD8-77C7EF220D2D}" type="pres">
      <dgm:prSet presAssocID="{5FBBF008-CD86-4EF4-B21D-56AE3FAE4C47}" presName="gear2" presStyleLbl="node1" presStyleIdx="1" presStyleCnt="3">
        <dgm:presLayoutVars>
          <dgm:chMax val="1"/>
          <dgm:bulletEnabled val="1"/>
        </dgm:presLayoutVars>
      </dgm:prSet>
      <dgm:spPr/>
      <dgm:t>
        <a:bodyPr/>
        <a:lstStyle/>
        <a:p>
          <a:endParaRPr lang="fr-FR"/>
        </a:p>
      </dgm:t>
    </dgm:pt>
    <dgm:pt modelId="{DB86604F-E555-41C7-8FC7-C53404A7BD3F}" type="pres">
      <dgm:prSet presAssocID="{5FBBF008-CD86-4EF4-B21D-56AE3FAE4C47}" presName="gear2srcNode" presStyleLbl="node1" presStyleIdx="1" presStyleCnt="3"/>
      <dgm:spPr/>
      <dgm:t>
        <a:bodyPr/>
        <a:lstStyle/>
        <a:p>
          <a:endParaRPr lang="fr-FR"/>
        </a:p>
      </dgm:t>
    </dgm:pt>
    <dgm:pt modelId="{FA0A3CFA-9986-4C5C-BF34-246A5FF81E48}" type="pres">
      <dgm:prSet presAssocID="{5FBBF008-CD86-4EF4-B21D-56AE3FAE4C47}" presName="gear2dstNode" presStyleLbl="node1" presStyleIdx="1" presStyleCnt="3"/>
      <dgm:spPr/>
      <dgm:t>
        <a:bodyPr/>
        <a:lstStyle/>
        <a:p>
          <a:endParaRPr lang="fr-FR"/>
        </a:p>
      </dgm:t>
    </dgm:pt>
    <dgm:pt modelId="{C2C256E2-3397-42F4-88F5-144D185D8723}" type="pres">
      <dgm:prSet presAssocID="{F881CEFC-343D-490F-84F2-7B2F5A86C57D}" presName="gear3" presStyleLbl="node1" presStyleIdx="2" presStyleCnt="3"/>
      <dgm:spPr/>
      <dgm:t>
        <a:bodyPr/>
        <a:lstStyle/>
        <a:p>
          <a:endParaRPr lang="fr-FR"/>
        </a:p>
      </dgm:t>
    </dgm:pt>
    <dgm:pt modelId="{4D98929B-6FF0-4426-ABCF-C47F97E41073}" type="pres">
      <dgm:prSet presAssocID="{F881CEFC-343D-490F-84F2-7B2F5A86C57D}" presName="gear3tx" presStyleLbl="node1" presStyleIdx="2" presStyleCnt="3">
        <dgm:presLayoutVars>
          <dgm:chMax val="1"/>
          <dgm:bulletEnabled val="1"/>
        </dgm:presLayoutVars>
      </dgm:prSet>
      <dgm:spPr/>
      <dgm:t>
        <a:bodyPr/>
        <a:lstStyle/>
        <a:p>
          <a:endParaRPr lang="fr-FR"/>
        </a:p>
      </dgm:t>
    </dgm:pt>
    <dgm:pt modelId="{F8D0C824-B362-4A16-9D36-16E48610723D}" type="pres">
      <dgm:prSet presAssocID="{F881CEFC-343D-490F-84F2-7B2F5A86C57D}" presName="gear3srcNode" presStyleLbl="node1" presStyleIdx="2" presStyleCnt="3"/>
      <dgm:spPr/>
      <dgm:t>
        <a:bodyPr/>
        <a:lstStyle/>
        <a:p>
          <a:endParaRPr lang="fr-FR"/>
        </a:p>
      </dgm:t>
    </dgm:pt>
    <dgm:pt modelId="{9A1AA15B-2F99-418C-A3B7-19E8D41D5FD4}" type="pres">
      <dgm:prSet presAssocID="{F881CEFC-343D-490F-84F2-7B2F5A86C57D}" presName="gear3dstNode" presStyleLbl="node1" presStyleIdx="2" presStyleCnt="3"/>
      <dgm:spPr/>
      <dgm:t>
        <a:bodyPr/>
        <a:lstStyle/>
        <a:p>
          <a:endParaRPr lang="fr-FR"/>
        </a:p>
      </dgm:t>
    </dgm:pt>
    <dgm:pt modelId="{1FB8485B-8887-4F3C-9125-2D40DA906740}" type="pres">
      <dgm:prSet presAssocID="{AAE09FFE-37F7-4D29-83F9-AA23615C4FCC}" presName="connector1" presStyleLbl="sibTrans2D1" presStyleIdx="0" presStyleCnt="3"/>
      <dgm:spPr/>
      <dgm:t>
        <a:bodyPr/>
        <a:lstStyle/>
        <a:p>
          <a:endParaRPr lang="fr-FR"/>
        </a:p>
      </dgm:t>
    </dgm:pt>
    <dgm:pt modelId="{D9D6409F-2DF1-4152-8CB5-B78248807149}" type="pres">
      <dgm:prSet presAssocID="{747B0294-6BE3-4BBD-A5BB-A2AB00846210}" presName="connector2" presStyleLbl="sibTrans2D1" presStyleIdx="1" presStyleCnt="3"/>
      <dgm:spPr/>
      <dgm:t>
        <a:bodyPr/>
        <a:lstStyle/>
        <a:p>
          <a:endParaRPr lang="fr-FR"/>
        </a:p>
      </dgm:t>
    </dgm:pt>
    <dgm:pt modelId="{2BCDF6FE-345F-435E-AF2C-B15160EAE126}" type="pres">
      <dgm:prSet presAssocID="{936D05F5-BF05-4C01-9928-28DD467B22A0}" presName="connector3" presStyleLbl="sibTrans2D1" presStyleIdx="2" presStyleCnt="3"/>
      <dgm:spPr/>
      <dgm:t>
        <a:bodyPr/>
        <a:lstStyle/>
        <a:p>
          <a:endParaRPr lang="fr-FR"/>
        </a:p>
      </dgm:t>
    </dgm:pt>
  </dgm:ptLst>
  <dgm:cxnLst>
    <dgm:cxn modelId="{1B3E0D51-CC57-472C-97F4-57941AC01BE8}" type="presOf" srcId="{936D05F5-BF05-4C01-9928-28DD467B22A0}" destId="{2BCDF6FE-345F-435E-AF2C-B15160EAE126}" srcOrd="0" destOrd="0" presId="urn:microsoft.com/office/officeart/2005/8/layout/gear1"/>
    <dgm:cxn modelId="{FCB3AC3E-0932-4705-9025-1D0B45A9CA68}" srcId="{3C993BB7-D28E-498C-9E9D-B4DDFA906F5A}" destId="{F881CEFC-343D-490F-84F2-7B2F5A86C57D}" srcOrd="2" destOrd="0" parTransId="{7ACB6C29-CB9C-4724-96AA-3FFAFA02A4B4}" sibTransId="{936D05F5-BF05-4C01-9928-28DD467B22A0}"/>
    <dgm:cxn modelId="{100BE2A0-6687-4142-A1A5-6F251D4BABF2}" srcId="{3C993BB7-D28E-498C-9E9D-B4DDFA906F5A}" destId="{B7E35AA7-37F6-4D30-9DF0-EE5CA3A1070B}" srcOrd="0" destOrd="0" parTransId="{726326E3-B471-42A4-AF6A-885F0D220D93}" sibTransId="{AAE09FFE-37F7-4D29-83F9-AA23615C4FCC}"/>
    <dgm:cxn modelId="{B5A49877-A8D2-439C-9F7C-DC34F27DC54D}" type="presOf" srcId="{F881CEFC-343D-490F-84F2-7B2F5A86C57D}" destId="{F8D0C824-B362-4A16-9D36-16E48610723D}" srcOrd="2" destOrd="0" presId="urn:microsoft.com/office/officeart/2005/8/layout/gear1"/>
    <dgm:cxn modelId="{93E5A021-4E5A-42FE-95E2-9157A4E6AD1D}" type="presOf" srcId="{F881CEFC-343D-490F-84F2-7B2F5A86C57D}" destId="{9A1AA15B-2F99-418C-A3B7-19E8D41D5FD4}" srcOrd="3" destOrd="0" presId="urn:microsoft.com/office/officeart/2005/8/layout/gear1"/>
    <dgm:cxn modelId="{D1BE8A2B-FA4E-4567-AC31-CCA96B4AEC26}" type="presOf" srcId="{F881CEFC-343D-490F-84F2-7B2F5A86C57D}" destId="{4D98929B-6FF0-4426-ABCF-C47F97E41073}" srcOrd="1" destOrd="0" presId="urn:microsoft.com/office/officeart/2005/8/layout/gear1"/>
    <dgm:cxn modelId="{7E9B66E1-692E-4ADD-B8D4-4CFBE6E63D5E}" type="presOf" srcId="{5FBBF008-CD86-4EF4-B21D-56AE3FAE4C47}" destId="{DB86604F-E555-41C7-8FC7-C53404A7BD3F}" srcOrd="1" destOrd="0" presId="urn:microsoft.com/office/officeart/2005/8/layout/gear1"/>
    <dgm:cxn modelId="{05C49BE8-172E-4ECC-A682-0747E8F059B6}" type="presOf" srcId="{747B0294-6BE3-4BBD-A5BB-A2AB00846210}" destId="{D9D6409F-2DF1-4152-8CB5-B78248807149}" srcOrd="0" destOrd="0" presId="urn:microsoft.com/office/officeart/2005/8/layout/gear1"/>
    <dgm:cxn modelId="{CE6791AD-B1D8-4F4D-8E84-A8DA28FDDB6C}" type="presOf" srcId="{B7E35AA7-37F6-4D30-9DF0-EE5CA3A1070B}" destId="{CA8FA0FB-8165-456E-86AE-4ABF7034D873}" srcOrd="1" destOrd="0" presId="urn:microsoft.com/office/officeart/2005/8/layout/gear1"/>
    <dgm:cxn modelId="{24AB163F-B342-4F7D-8CE4-394752F50F40}" type="presOf" srcId="{B7E35AA7-37F6-4D30-9DF0-EE5CA3A1070B}" destId="{A57D9A1C-B574-49FC-81BE-980B1D1D2191}" srcOrd="0" destOrd="0" presId="urn:microsoft.com/office/officeart/2005/8/layout/gear1"/>
    <dgm:cxn modelId="{FADAFEA5-E823-4F61-A8F3-386BF93C52C8}" srcId="{3C993BB7-D28E-498C-9E9D-B4DDFA906F5A}" destId="{5FBBF008-CD86-4EF4-B21D-56AE3FAE4C47}" srcOrd="1" destOrd="0" parTransId="{A4CC3890-2500-419F-A4E7-942883292469}" sibTransId="{747B0294-6BE3-4BBD-A5BB-A2AB00846210}"/>
    <dgm:cxn modelId="{5B55B93D-7809-49B9-ABF2-4F9BA9646070}" type="presOf" srcId="{3C993BB7-D28E-498C-9E9D-B4DDFA906F5A}" destId="{38A165F3-F79E-42F2-B4A1-247E002FEC5E}" srcOrd="0" destOrd="0" presId="urn:microsoft.com/office/officeart/2005/8/layout/gear1"/>
    <dgm:cxn modelId="{3B88779D-CB16-4663-81E0-AC6C5A0329F5}" type="presOf" srcId="{F881CEFC-343D-490F-84F2-7B2F5A86C57D}" destId="{C2C256E2-3397-42F4-88F5-144D185D8723}" srcOrd="0" destOrd="0" presId="urn:microsoft.com/office/officeart/2005/8/layout/gear1"/>
    <dgm:cxn modelId="{79BDED76-9055-43EA-B626-85188EDB6133}" type="presOf" srcId="{AAE09FFE-37F7-4D29-83F9-AA23615C4FCC}" destId="{1FB8485B-8887-4F3C-9125-2D40DA906740}" srcOrd="0" destOrd="0" presId="urn:microsoft.com/office/officeart/2005/8/layout/gear1"/>
    <dgm:cxn modelId="{F7A697BD-1B92-4F3D-A644-F723E4D59176}" type="presOf" srcId="{B7E35AA7-37F6-4D30-9DF0-EE5CA3A1070B}" destId="{503DDFD9-E582-460D-BF37-4BF8B85A78C2}" srcOrd="2" destOrd="0" presId="urn:microsoft.com/office/officeart/2005/8/layout/gear1"/>
    <dgm:cxn modelId="{A0B317B3-71AF-4995-9511-934C981FFA7B}" type="presOf" srcId="{5FBBF008-CD86-4EF4-B21D-56AE3FAE4C47}" destId="{FA0A3CFA-9986-4C5C-BF34-246A5FF81E48}" srcOrd="2" destOrd="0" presId="urn:microsoft.com/office/officeart/2005/8/layout/gear1"/>
    <dgm:cxn modelId="{3CEDE097-D82C-4B46-840A-E7AE44F17920}" type="presOf" srcId="{5FBBF008-CD86-4EF4-B21D-56AE3FAE4C47}" destId="{7463A47E-EE5A-4B5E-8FD8-77C7EF220D2D}" srcOrd="0" destOrd="0" presId="urn:microsoft.com/office/officeart/2005/8/layout/gear1"/>
    <dgm:cxn modelId="{21B9E409-9DA5-4A82-8E5B-547FE2CFE965}" type="presParOf" srcId="{38A165F3-F79E-42F2-B4A1-247E002FEC5E}" destId="{A57D9A1C-B574-49FC-81BE-980B1D1D2191}" srcOrd="0" destOrd="0" presId="urn:microsoft.com/office/officeart/2005/8/layout/gear1"/>
    <dgm:cxn modelId="{D6682B14-024D-4D8B-B6AF-3A6DA349F027}" type="presParOf" srcId="{38A165F3-F79E-42F2-B4A1-247E002FEC5E}" destId="{CA8FA0FB-8165-456E-86AE-4ABF7034D873}" srcOrd="1" destOrd="0" presId="urn:microsoft.com/office/officeart/2005/8/layout/gear1"/>
    <dgm:cxn modelId="{9CD31398-058E-4A3E-B60B-51B903EFF8B8}" type="presParOf" srcId="{38A165F3-F79E-42F2-B4A1-247E002FEC5E}" destId="{503DDFD9-E582-460D-BF37-4BF8B85A78C2}" srcOrd="2" destOrd="0" presId="urn:microsoft.com/office/officeart/2005/8/layout/gear1"/>
    <dgm:cxn modelId="{56E48762-1132-4968-A68C-D28A5A102DAC}" type="presParOf" srcId="{38A165F3-F79E-42F2-B4A1-247E002FEC5E}" destId="{7463A47E-EE5A-4B5E-8FD8-77C7EF220D2D}" srcOrd="3" destOrd="0" presId="urn:microsoft.com/office/officeart/2005/8/layout/gear1"/>
    <dgm:cxn modelId="{92ADE86A-50E2-4DF3-8F04-36D91AD810F0}" type="presParOf" srcId="{38A165F3-F79E-42F2-B4A1-247E002FEC5E}" destId="{DB86604F-E555-41C7-8FC7-C53404A7BD3F}" srcOrd="4" destOrd="0" presId="urn:microsoft.com/office/officeart/2005/8/layout/gear1"/>
    <dgm:cxn modelId="{4921A8E0-ED83-4129-AF06-FEF6EF7DEB16}" type="presParOf" srcId="{38A165F3-F79E-42F2-B4A1-247E002FEC5E}" destId="{FA0A3CFA-9986-4C5C-BF34-246A5FF81E48}" srcOrd="5" destOrd="0" presId="urn:microsoft.com/office/officeart/2005/8/layout/gear1"/>
    <dgm:cxn modelId="{B9663821-A5DF-4F4E-B078-FC54DBCDC957}" type="presParOf" srcId="{38A165F3-F79E-42F2-B4A1-247E002FEC5E}" destId="{C2C256E2-3397-42F4-88F5-144D185D8723}" srcOrd="6" destOrd="0" presId="urn:microsoft.com/office/officeart/2005/8/layout/gear1"/>
    <dgm:cxn modelId="{19AA9C96-5FFE-45FA-8258-422688FE14B3}" type="presParOf" srcId="{38A165F3-F79E-42F2-B4A1-247E002FEC5E}" destId="{4D98929B-6FF0-4426-ABCF-C47F97E41073}" srcOrd="7" destOrd="0" presId="urn:microsoft.com/office/officeart/2005/8/layout/gear1"/>
    <dgm:cxn modelId="{5FA13E9D-8261-4EB4-BC01-54C7645A422B}" type="presParOf" srcId="{38A165F3-F79E-42F2-B4A1-247E002FEC5E}" destId="{F8D0C824-B362-4A16-9D36-16E48610723D}" srcOrd="8" destOrd="0" presId="urn:microsoft.com/office/officeart/2005/8/layout/gear1"/>
    <dgm:cxn modelId="{8FBBB43A-BD46-4EAC-8D14-71C9FFD8338F}" type="presParOf" srcId="{38A165F3-F79E-42F2-B4A1-247E002FEC5E}" destId="{9A1AA15B-2F99-418C-A3B7-19E8D41D5FD4}" srcOrd="9" destOrd="0" presId="urn:microsoft.com/office/officeart/2005/8/layout/gear1"/>
    <dgm:cxn modelId="{20FEF7BC-4F91-4227-B306-2CB2C38781A5}" type="presParOf" srcId="{38A165F3-F79E-42F2-B4A1-247E002FEC5E}" destId="{1FB8485B-8887-4F3C-9125-2D40DA906740}" srcOrd="10" destOrd="0" presId="urn:microsoft.com/office/officeart/2005/8/layout/gear1"/>
    <dgm:cxn modelId="{F7014660-F421-44AD-96C9-89716EB8EDBA}" type="presParOf" srcId="{38A165F3-F79E-42F2-B4A1-247E002FEC5E}" destId="{D9D6409F-2DF1-4152-8CB5-B78248807149}" srcOrd="11" destOrd="0" presId="urn:microsoft.com/office/officeart/2005/8/layout/gear1"/>
    <dgm:cxn modelId="{9E6C0A4D-AAEA-4136-89D8-6037B2DD241C}" type="presParOf" srcId="{38A165F3-F79E-42F2-B4A1-247E002FEC5E}" destId="{2BCDF6FE-345F-435E-AF2C-B15160EAE12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F1613C-1CFB-4847-8019-04BF0CA4C76E}"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fr-FR"/>
        </a:p>
      </dgm:t>
    </dgm:pt>
    <dgm:pt modelId="{009AAA1D-EFAF-4E99-8E57-A0E0C5EC7CB9}">
      <dgm:prSet phldrT="[Texte]"/>
      <dgm:spPr/>
      <dgm:t>
        <a:bodyPr/>
        <a:lstStyle/>
        <a:p>
          <a:r>
            <a:rPr lang="fr-FR" dirty="0"/>
            <a:t>Ajouter un test</a:t>
          </a:r>
        </a:p>
      </dgm:t>
    </dgm:pt>
    <dgm:pt modelId="{B4B05341-44BD-4C9A-92F9-438D0EACF410}" type="parTrans" cxnId="{AB69C484-935D-4922-9BE8-9E969C208E93}">
      <dgm:prSet/>
      <dgm:spPr/>
      <dgm:t>
        <a:bodyPr/>
        <a:lstStyle/>
        <a:p>
          <a:endParaRPr lang="fr-FR"/>
        </a:p>
      </dgm:t>
    </dgm:pt>
    <dgm:pt modelId="{DF8C0574-7FEC-498F-BFD8-FA8BBAD4CA10}" type="sibTrans" cxnId="{AB69C484-935D-4922-9BE8-9E969C208E93}">
      <dgm:prSet/>
      <dgm:spPr/>
      <dgm:t>
        <a:bodyPr/>
        <a:lstStyle/>
        <a:p>
          <a:endParaRPr lang="fr-FR"/>
        </a:p>
      </dgm:t>
    </dgm:pt>
    <dgm:pt modelId="{DE1F4004-B19E-4E9E-A2C7-479AB1C6FCB0}">
      <dgm:prSet phldrT="[Texte]"/>
      <dgm:spPr/>
      <dgm:t>
        <a:bodyPr/>
        <a:lstStyle/>
        <a:p>
          <a:r>
            <a:rPr lang="fr-FR" dirty="0"/>
            <a:t>Exécuter le test</a:t>
          </a:r>
        </a:p>
      </dgm:t>
    </dgm:pt>
    <dgm:pt modelId="{814D60C2-A49F-4E5E-8C30-D01564A87F0E}" type="parTrans" cxnId="{1FB5E438-75A3-4AA5-891B-018F34F86EE1}">
      <dgm:prSet/>
      <dgm:spPr/>
      <dgm:t>
        <a:bodyPr/>
        <a:lstStyle/>
        <a:p>
          <a:endParaRPr lang="fr-FR"/>
        </a:p>
      </dgm:t>
    </dgm:pt>
    <dgm:pt modelId="{6CC6EEDC-DB28-4CBE-8999-C9F32901B6EE}" type="sibTrans" cxnId="{1FB5E438-75A3-4AA5-891B-018F34F86EE1}">
      <dgm:prSet/>
      <dgm:spPr/>
      <dgm:t>
        <a:bodyPr/>
        <a:lstStyle/>
        <a:p>
          <a:endParaRPr lang="fr-FR"/>
        </a:p>
      </dgm:t>
    </dgm:pt>
    <dgm:pt modelId="{D54049E7-E818-403D-BA55-DF16F7A301D5}">
      <dgm:prSet phldrT="[Texte]"/>
      <dgm:spPr/>
      <dgm:t>
        <a:bodyPr/>
        <a:lstStyle/>
        <a:p>
          <a:r>
            <a:rPr lang="fr-FR" dirty="0"/>
            <a:t>Implémenter la fonctionnalité</a:t>
          </a:r>
        </a:p>
      </dgm:t>
    </dgm:pt>
    <dgm:pt modelId="{C9EA765A-AF86-42B5-AAD2-82E6D3CCF22F}" type="parTrans" cxnId="{355D2AEF-C991-4C2B-A06A-910923F9980A}">
      <dgm:prSet/>
      <dgm:spPr/>
      <dgm:t>
        <a:bodyPr/>
        <a:lstStyle/>
        <a:p>
          <a:endParaRPr lang="fr-FR"/>
        </a:p>
      </dgm:t>
    </dgm:pt>
    <dgm:pt modelId="{CC103968-B710-4D73-9402-83F319C2CE32}" type="sibTrans" cxnId="{355D2AEF-C991-4C2B-A06A-910923F9980A}">
      <dgm:prSet/>
      <dgm:spPr/>
      <dgm:t>
        <a:bodyPr/>
        <a:lstStyle/>
        <a:p>
          <a:endParaRPr lang="fr-FR"/>
        </a:p>
      </dgm:t>
    </dgm:pt>
    <dgm:pt modelId="{9780FE4E-2B66-487F-95E5-9E510589042F}">
      <dgm:prSet phldrT="[Texte]"/>
      <dgm:spPr/>
      <dgm:t>
        <a:bodyPr/>
        <a:lstStyle/>
        <a:p>
          <a:r>
            <a:rPr lang="fr-FR" dirty="0"/>
            <a:t>Exécuter le test</a:t>
          </a:r>
        </a:p>
      </dgm:t>
    </dgm:pt>
    <dgm:pt modelId="{2AA09E09-8941-452C-8EC6-F366208A3338}" type="parTrans" cxnId="{B2AF96D2-B09A-445C-8998-F024F2588A66}">
      <dgm:prSet/>
      <dgm:spPr/>
      <dgm:t>
        <a:bodyPr/>
        <a:lstStyle/>
        <a:p>
          <a:endParaRPr lang="fr-FR"/>
        </a:p>
      </dgm:t>
    </dgm:pt>
    <dgm:pt modelId="{2FE909A9-1DEC-4112-926D-8A965E3A9519}" type="sibTrans" cxnId="{B2AF96D2-B09A-445C-8998-F024F2588A66}">
      <dgm:prSet/>
      <dgm:spPr/>
      <dgm:t>
        <a:bodyPr/>
        <a:lstStyle/>
        <a:p>
          <a:endParaRPr lang="fr-FR"/>
        </a:p>
      </dgm:t>
    </dgm:pt>
    <dgm:pt modelId="{7CE983E1-6A14-4FD4-BE5E-FFE8B4595D21}">
      <dgm:prSet phldrT="[Texte]"/>
      <dgm:spPr/>
      <dgm:t>
        <a:bodyPr/>
        <a:lstStyle/>
        <a:p>
          <a:r>
            <a:rPr lang="fr-FR" dirty="0" err="1"/>
            <a:t>Refactoring</a:t>
          </a:r>
          <a:r>
            <a:rPr lang="fr-FR" dirty="0"/>
            <a:t> du code</a:t>
          </a:r>
        </a:p>
      </dgm:t>
    </dgm:pt>
    <dgm:pt modelId="{1851CB4F-19CE-433F-9F63-32DF6F878C55}" type="parTrans" cxnId="{ED75F793-41B1-42FA-BDCD-7EA065BDC655}">
      <dgm:prSet/>
      <dgm:spPr/>
      <dgm:t>
        <a:bodyPr/>
        <a:lstStyle/>
        <a:p>
          <a:endParaRPr lang="fr-FR"/>
        </a:p>
      </dgm:t>
    </dgm:pt>
    <dgm:pt modelId="{2388681A-0AFE-4E63-9965-FFA61D871E61}" type="sibTrans" cxnId="{ED75F793-41B1-42FA-BDCD-7EA065BDC655}">
      <dgm:prSet/>
      <dgm:spPr/>
      <dgm:t>
        <a:bodyPr/>
        <a:lstStyle/>
        <a:p>
          <a:endParaRPr lang="fr-FR"/>
        </a:p>
      </dgm:t>
    </dgm:pt>
    <dgm:pt modelId="{911659F8-A0B6-41C6-9BF6-87F211AF786F}">
      <dgm:prSet phldrT="[Texte]"/>
      <dgm:spPr/>
      <dgm:t>
        <a:bodyPr/>
        <a:lstStyle/>
        <a:p>
          <a:r>
            <a:rPr lang="fr-FR" dirty="0"/>
            <a:t>Exécution de l’ensemble des tests</a:t>
          </a:r>
        </a:p>
      </dgm:t>
    </dgm:pt>
    <dgm:pt modelId="{D9786DA4-4EE5-4731-931D-5E1F6EE66572}" type="parTrans" cxnId="{D62F59E6-317E-414D-85EC-83FF09EFCAD6}">
      <dgm:prSet/>
      <dgm:spPr/>
      <dgm:t>
        <a:bodyPr/>
        <a:lstStyle/>
        <a:p>
          <a:endParaRPr lang="fr-FR"/>
        </a:p>
      </dgm:t>
    </dgm:pt>
    <dgm:pt modelId="{634E5C9A-19A1-4066-8AFF-1D0CBD2C29DA}" type="sibTrans" cxnId="{D62F59E6-317E-414D-85EC-83FF09EFCAD6}">
      <dgm:prSet/>
      <dgm:spPr/>
      <dgm:t>
        <a:bodyPr/>
        <a:lstStyle/>
        <a:p>
          <a:endParaRPr lang="fr-FR"/>
        </a:p>
      </dgm:t>
    </dgm:pt>
    <dgm:pt modelId="{A722A9FD-D33D-4EA7-96A6-FBDE86DD9299}" type="pres">
      <dgm:prSet presAssocID="{61F1613C-1CFB-4847-8019-04BF0CA4C76E}" presName="Name0" presStyleCnt="0">
        <dgm:presLayoutVars>
          <dgm:dir/>
          <dgm:resizeHandles val="exact"/>
        </dgm:presLayoutVars>
      </dgm:prSet>
      <dgm:spPr/>
      <dgm:t>
        <a:bodyPr/>
        <a:lstStyle/>
        <a:p>
          <a:endParaRPr lang="fr-FR"/>
        </a:p>
      </dgm:t>
    </dgm:pt>
    <dgm:pt modelId="{19D7475D-AE7E-40DD-AAEC-724AEB863744}" type="pres">
      <dgm:prSet presAssocID="{61F1613C-1CFB-4847-8019-04BF0CA4C76E}" presName="cycle" presStyleCnt="0"/>
      <dgm:spPr/>
    </dgm:pt>
    <dgm:pt modelId="{A3ACB9F1-8DCD-421E-A117-626C862FB7CF}" type="pres">
      <dgm:prSet presAssocID="{009AAA1D-EFAF-4E99-8E57-A0E0C5EC7CB9}" presName="nodeFirstNode" presStyleLbl="node1" presStyleIdx="0" presStyleCnt="6">
        <dgm:presLayoutVars>
          <dgm:bulletEnabled val="1"/>
        </dgm:presLayoutVars>
      </dgm:prSet>
      <dgm:spPr/>
      <dgm:t>
        <a:bodyPr/>
        <a:lstStyle/>
        <a:p>
          <a:endParaRPr lang="fr-FR"/>
        </a:p>
      </dgm:t>
    </dgm:pt>
    <dgm:pt modelId="{C4AE98A3-A1D6-43A2-AE54-CF4C9AB94995}" type="pres">
      <dgm:prSet presAssocID="{DF8C0574-7FEC-498F-BFD8-FA8BBAD4CA10}" presName="sibTransFirstNode" presStyleLbl="bgShp" presStyleIdx="0" presStyleCnt="1"/>
      <dgm:spPr/>
      <dgm:t>
        <a:bodyPr/>
        <a:lstStyle/>
        <a:p>
          <a:endParaRPr lang="fr-FR"/>
        </a:p>
      </dgm:t>
    </dgm:pt>
    <dgm:pt modelId="{453CAA75-6361-4661-8B92-3CED3B564445}" type="pres">
      <dgm:prSet presAssocID="{DE1F4004-B19E-4E9E-A2C7-479AB1C6FCB0}" presName="nodeFollowingNodes" presStyleLbl="node1" presStyleIdx="1" presStyleCnt="6">
        <dgm:presLayoutVars>
          <dgm:bulletEnabled val="1"/>
        </dgm:presLayoutVars>
      </dgm:prSet>
      <dgm:spPr/>
      <dgm:t>
        <a:bodyPr/>
        <a:lstStyle/>
        <a:p>
          <a:endParaRPr lang="fr-FR"/>
        </a:p>
      </dgm:t>
    </dgm:pt>
    <dgm:pt modelId="{06B26094-602E-4BB4-AC84-C9C509792185}" type="pres">
      <dgm:prSet presAssocID="{D54049E7-E818-403D-BA55-DF16F7A301D5}" presName="nodeFollowingNodes" presStyleLbl="node1" presStyleIdx="2" presStyleCnt="6">
        <dgm:presLayoutVars>
          <dgm:bulletEnabled val="1"/>
        </dgm:presLayoutVars>
      </dgm:prSet>
      <dgm:spPr/>
      <dgm:t>
        <a:bodyPr/>
        <a:lstStyle/>
        <a:p>
          <a:endParaRPr lang="fr-FR"/>
        </a:p>
      </dgm:t>
    </dgm:pt>
    <dgm:pt modelId="{1CA4BB26-E807-42BE-ABE5-F3C5E403F2CA}" type="pres">
      <dgm:prSet presAssocID="{9780FE4E-2B66-487F-95E5-9E510589042F}" presName="nodeFollowingNodes" presStyleLbl="node1" presStyleIdx="3" presStyleCnt="6">
        <dgm:presLayoutVars>
          <dgm:bulletEnabled val="1"/>
        </dgm:presLayoutVars>
      </dgm:prSet>
      <dgm:spPr/>
      <dgm:t>
        <a:bodyPr/>
        <a:lstStyle/>
        <a:p>
          <a:endParaRPr lang="fr-FR"/>
        </a:p>
      </dgm:t>
    </dgm:pt>
    <dgm:pt modelId="{7DB66DBA-5EA9-4271-B5E6-DA7F6E084225}" type="pres">
      <dgm:prSet presAssocID="{7CE983E1-6A14-4FD4-BE5E-FFE8B4595D21}" presName="nodeFollowingNodes" presStyleLbl="node1" presStyleIdx="4" presStyleCnt="6">
        <dgm:presLayoutVars>
          <dgm:bulletEnabled val="1"/>
        </dgm:presLayoutVars>
      </dgm:prSet>
      <dgm:spPr/>
      <dgm:t>
        <a:bodyPr/>
        <a:lstStyle/>
        <a:p>
          <a:endParaRPr lang="fr-FR"/>
        </a:p>
      </dgm:t>
    </dgm:pt>
    <dgm:pt modelId="{FD5231AE-ABE2-4DC3-84F3-9DD347897E14}" type="pres">
      <dgm:prSet presAssocID="{911659F8-A0B6-41C6-9BF6-87F211AF786F}" presName="nodeFollowingNodes" presStyleLbl="node1" presStyleIdx="5" presStyleCnt="6">
        <dgm:presLayoutVars>
          <dgm:bulletEnabled val="1"/>
        </dgm:presLayoutVars>
      </dgm:prSet>
      <dgm:spPr/>
      <dgm:t>
        <a:bodyPr/>
        <a:lstStyle/>
        <a:p>
          <a:endParaRPr lang="fr-FR"/>
        </a:p>
      </dgm:t>
    </dgm:pt>
  </dgm:ptLst>
  <dgm:cxnLst>
    <dgm:cxn modelId="{B2AF96D2-B09A-445C-8998-F024F2588A66}" srcId="{61F1613C-1CFB-4847-8019-04BF0CA4C76E}" destId="{9780FE4E-2B66-487F-95E5-9E510589042F}" srcOrd="3" destOrd="0" parTransId="{2AA09E09-8941-452C-8EC6-F366208A3338}" sibTransId="{2FE909A9-1DEC-4112-926D-8A965E3A9519}"/>
    <dgm:cxn modelId="{B1C3F0E1-255D-4720-B593-561E5E737EB5}" type="presOf" srcId="{61F1613C-1CFB-4847-8019-04BF0CA4C76E}" destId="{A722A9FD-D33D-4EA7-96A6-FBDE86DD9299}" srcOrd="0" destOrd="0" presId="urn:microsoft.com/office/officeart/2005/8/layout/cycle3"/>
    <dgm:cxn modelId="{FECC8C59-AE23-4646-902A-5ADF5346F967}" type="presOf" srcId="{009AAA1D-EFAF-4E99-8E57-A0E0C5EC7CB9}" destId="{A3ACB9F1-8DCD-421E-A117-626C862FB7CF}" srcOrd="0" destOrd="0" presId="urn:microsoft.com/office/officeart/2005/8/layout/cycle3"/>
    <dgm:cxn modelId="{355D2AEF-C991-4C2B-A06A-910923F9980A}" srcId="{61F1613C-1CFB-4847-8019-04BF0CA4C76E}" destId="{D54049E7-E818-403D-BA55-DF16F7A301D5}" srcOrd="2" destOrd="0" parTransId="{C9EA765A-AF86-42B5-AAD2-82E6D3CCF22F}" sibTransId="{CC103968-B710-4D73-9402-83F319C2CE32}"/>
    <dgm:cxn modelId="{B1CDF5F7-487C-48AF-B5BC-F41357F013BC}" type="presOf" srcId="{9780FE4E-2B66-487F-95E5-9E510589042F}" destId="{1CA4BB26-E807-42BE-ABE5-F3C5E403F2CA}" srcOrd="0" destOrd="0" presId="urn:microsoft.com/office/officeart/2005/8/layout/cycle3"/>
    <dgm:cxn modelId="{77065D13-53E1-4D98-BF17-080F8BB31650}" type="presOf" srcId="{DF8C0574-7FEC-498F-BFD8-FA8BBAD4CA10}" destId="{C4AE98A3-A1D6-43A2-AE54-CF4C9AB94995}" srcOrd="0" destOrd="0" presId="urn:microsoft.com/office/officeart/2005/8/layout/cycle3"/>
    <dgm:cxn modelId="{ED75F793-41B1-42FA-BDCD-7EA065BDC655}" srcId="{61F1613C-1CFB-4847-8019-04BF0CA4C76E}" destId="{7CE983E1-6A14-4FD4-BE5E-FFE8B4595D21}" srcOrd="4" destOrd="0" parTransId="{1851CB4F-19CE-433F-9F63-32DF6F878C55}" sibTransId="{2388681A-0AFE-4E63-9965-FFA61D871E61}"/>
    <dgm:cxn modelId="{1FB5E438-75A3-4AA5-891B-018F34F86EE1}" srcId="{61F1613C-1CFB-4847-8019-04BF0CA4C76E}" destId="{DE1F4004-B19E-4E9E-A2C7-479AB1C6FCB0}" srcOrd="1" destOrd="0" parTransId="{814D60C2-A49F-4E5E-8C30-D01564A87F0E}" sibTransId="{6CC6EEDC-DB28-4CBE-8999-C9F32901B6EE}"/>
    <dgm:cxn modelId="{D62F59E6-317E-414D-85EC-83FF09EFCAD6}" srcId="{61F1613C-1CFB-4847-8019-04BF0CA4C76E}" destId="{911659F8-A0B6-41C6-9BF6-87F211AF786F}" srcOrd="5" destOrd="0" parTransId="{D9786DA4-4EE5-4731-931D-5E1F6EE66572}" sibTransId="{634E5C9A-19A1-4066-8AFF-1D0CBD2C29DA}"/>
    <dgm:cxn modelId="{E1D3EF86-0373-43C8-8BBB-34EA77164CDD}" type="presOf" srcId="{7CE983E1-6A14-4FD4-BE5E-FFE8B4595D21}" destId="{7DB66DBA-5EA9-4271-B5E6-DA7F6E084225}" srcOrd="0" destOrd="0" presId="urn:microsoft.com/office/officeart/2005/8/layout/cycle3"/>
    <dgm:cxn modelId="{74F30CE4-752F-49F1-B696-C39A338C051E}" type="presOf" srcId="{D54049E7-E818-403D-BA55-DF16F7A301D5}" destId="{06B26094-602E-4BB4-AC84-C9C509792185}" srcOrd="0" destOrd="0" presId="urn:microsoft.com/office/officeart/2005/8/layout/cycle3"/>
    <dgm:cxn modelId="{AB69C484-935D-4922-9BE8-9E969C208E93}" srcId="{61F1613C-1CFB-4847-8019-04BF0CA4C76E}" destId="{009AAA1D-EFAF-4E99-8E57-A0E0C5EC7CB9}" srcOrd="0" destOrd="0" parTransId="{B4B05341-44BD-4C9A-92F9-438D0EACF410}" sibTransId="{DF8C0574-7FEC-498F-BFD8-FA8BBAD4CA10}"/>
    <dgm:cxn modelId="{E10B08B2-D79C-44CA-B315-811522753842}" type="presOf" srcId="{911659F8-A0B6-41C6-9BF6-87F211AF786F}" destId="{FD5231AE-ABE2-4DC3-84F3-9DD347897E14}" srcOrd="0" destOrd="0" presId="urn:microsoft.com/office/officeart/2005/8/layout/cycle3"/>
    <dgm:cxn modelId="{91BDD766-8BF8-406F-93C8-571715A17542}" type="presOf" srcId="{DE1F4004-B19E-4E9E-A2C7-479AB1C6FCB0}" destId="{453CAA75-6361-4661-8B92-3CED3B564445}" srcOrd="0" destOrd="0" presId="urn:microsoft.com/office/officeart/2005/8/layout/cycle3"/>
    <dgm:cxn modelId="{55F945C0-617E-402A-B4B2-ED0E482469AC}" type="presParOf" srcId="{A722A9FD-D33D-4EA7-96A6-FBDE86DD9299}" destId="{19D7475D-AE7E-40DD-AAEC-724AEB863744}" srcOrd="0" destOrd="0" presId="urn:microsoft.com/office/officeart/2005/8/layout/cycle3"/>
    <dgm:cxn modelId="{DA515997-232C-4C12-B9E8-FEDDB32A9527}" type="presParOf" srcId="{19D7475D-AE7E-40DD-AAEC-724AEB863744}" destId="{A3ACB9F1-8DCD-421E-A117-626C862FB7CF}" srcOrd="0" destOrd="0" presId="urn:microsoft.com/office/officeart/2005/8/layout/cycle3"/>
    <dgm:cxn modelId="{1F1E0B0F-9488-448C-A018-0848A7153167}" type="presParOf" srcId="{19D7475D-AE7E-40DD-AAEC-724AEB863744}" destId="{C4AE98A3-A1D6-43A2-AE54-CF4C9AB94995}" srcOrd="1" destOrd="0" presId="urn:microsoft.com/office/officeart/2005/8/layout/cycle3"/>
    <dgm:cxn modelId="{2D74A28C-EC70-4635-A37F-6814862D1849}" type="presParOf" srcId="{19D7475D-AE7E-40DD-AAEC-724AEB863744}" destId="{453CAA75-6361-4661-8B92-3CED3B564445}" srcOrd="2" destOrd="0" presId="urn:microsoft.com/office/officeart/2005/8/layout/cycle3"/>
    <dgm:cxn modelId="{128C34EA-2F85-4532-BCD5-6D2D557DD904}" type="presParOf" srcId="{19D7475D-AE7E-40DD-AAEC-724AEB863744}" destId="{06B26094-602E-4BB4-AC84-C9C509792185}" srcOrd="3" destOrd="0" presId="urn:microsoft.com/office/officeart/2005/8/layout/cycle3"/>
    <dgm:cxn modelId="{F14B9218-E335-4084-A78E-73F44C7B4632}" type="presParOf" srcId="{19D7475D-AE7E-40DD-AAEC-724AEB863744}" destId="{1CA4BB26-E807-42BE-ABE5-F3C5E403F2CA}" srcOrd="4" destOrd="0" presId="urn:microsoft.com/office/officeart/2005/8/layout/cycle3"/>
    <dgm:cxn modelId="{3E6E0037-F749-4F17-9E9C-3509BB57B0B4}" type="presParOf" srcId="{19D7475D-AE7E-40DD-AAEC-724AEB863744}" destId="{7DB66DBA-5EA9-4271-B5E6-DA7F6E084225}" srcOrd="5" destOrd="0" presId="urn:microsoft.com/office/officeart/2005/8/layout/cycle3"/>
    <dgm:cxn modelId="{DE184C57-FEEF-4AE2-BE88-9033E8C4BAD0}" type="presParOf" srcId="{19D7475D-AE7E-40DD-AAEC-724AEB863744}" destId="{FD5231AE-ABE2-4DC3-84F3-9DD347897E1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4DEDA-A14D-4841-A689-E6CA7804922F}" type="doc">
      <dgm:prSet loTypeId="urn:microsoft.com/office/officeart/2005/8/layout/cycle8" loCatId="cycle" qsTypeId="urn:microsoft.com/office/officeart/2005/8/quickstyle/simple1" qsCatId="simple" csTypeId="urn:microsoft.com/office/officeart/2005/8/colors/colorful3" csCatId="colorful" phldr="1"/>
      <dgm:spPr/>
    </dgm:pt>
    <dgm:pt modelId="{34B2418F-4B0D-4093-A9D6-74D47BDB6D8A}">
      <dgm:prSet phldrT="[Text]"/>
      <dgm:spPr/>
      <dgm:t>
        <a:bodyPr/>
        <a:lstStyle/>
        <a:p>
          <a:r>
            <a:rPr lang="fr-FR" dirty="0"/>
            <a:t>Contraintes</a:t>
          </a:r>
        </a:p>
      </dgm:t>
    </dgm:pt>
    <dgm:pt modelId="{8CADE46C-AC63-418F-A959-54C297A065D3}" type="parTrans" cxnId="{C1462739-0DCC-4C5E-A0D4-B87AD9FB024A}">
      <dgm:prSet/>
      <dgm:spPr/>
      <dgm:t>
        <a:bodyPr/>
        <a:lstStyle/>
        <a:p>
          <a:endParaRPr lang="fr-FR"/>
        </a:p>
      </dgm:t>
    </dgm:pt>
    <dgm:pt modelId="{805BFC5F-6C06-4D54-B024-A129E7BC879A}" type="sibTrans" cxnId="{C1462739-0DCC-4C5E-A0D4-B87AD9FB024A}">
      <dgm:prSet/>
      <dgm:spPr/>
      <dgm:t>
        <a:bodyPr/>
        <a:lstStyle/>
        <a:p>
          <a:endParaRPr lang="fr-FR"/>
        </a:p>
      </dgm:t>
    </dgm:pt>
    <dgm:pt modelId="{60C7EAE4-DA76-4AD4-8328-2C869F31FB3A}">
      <dgm:prSet phldrT="[Text]"/>
      <dgm:spPr/>
      <dgm:t>
        <a:bodyPr/>
        <a:lstStyle/>
        <a:p>
          <a:r>
            <a:rPr lang="fr-FR" dirty="0"/>
            <a:t>Limites</a:t>
          </a:r>
        </a:p>
      </dgm:t>
    </dgm:pt>
    <dgm:pt modelId="{025308D0-4FFF-4DBD-924D-CB4E88B17096}" type="parTrans" cxnId="{BC145352-3734-4AA2-B4FD-73B3470CD6C7}">
      <dgm:prSet/>
      <dgm:spPr/>
      <dgm:t>
        <a:bodyPr/>
        <a:lstStyle/>
        <a:p>
          <a:endParaRPr lang="fr-FR"/>
        </a:p>
      </dgm:t>
    </dgm:pt>
    <dgm:pt modelId="{FBEA15B9-8F29-4F97-A19F-FAC4BD0C7F85}" type="sibTrans" cxnId="{BC145352-3734-4AA2-B4FD-73B3470CD6C7}">
      <dgm:prSet/>
      <dgm:spPr/>
      <dgm:t>
        <a:bodyPr/>
        <a:lstStyle/>
        <a:p>
          <a:endParaRPr lang="fr-FR"/>
        </a:p>
      </dgm:t>
    </dgm:pt>
    <dgm:pt modelId="{41061A7E-3550-479E-AD51-553A8A407DAC}">
      <dgm:prSet phldrT="[Text]"/>
      <dgm:spPr/>
      <dgm:t>
        <a:bodyPr/>
        <a:lstStyle/>
        <a:p>
          <a:r>
            <a:rPr lang="fr-FR" dirty="0"/>
            <a:t>Changements</a:t>
          </a:r>
        </a:p>
      </dgm:t>
    </dgm:pt>
    <dgm:pt modelId="{6097A271-5562-4380-8E80-10FC09718E71}" type="parTrans" cxnId="{8452C52D-6DFE-401E-9806-EE116B4420F3}">
      <dgm:prSet/>
      <dgm:spPr/>
      <dgm:t>
        <a:bodyPr/>
        <a:lstStyle/>
        <a:p>
          <a:endParaRPr lang="fr-FR"/>
        </a:p>
      </dgm:t>
    </dgm:pt>
    <dgm:pt modelId="{E77FA147-C966-41DB-A57A-FC0C52230316}" type="sibTrans" cxnId="{8452C52D-6DFE-401E-9806-EE116B4420F3}">
      <dgm:prSet/>
      <dgm:spPr/>
      <dgm:t>
        <a:bodyPr/>
        <a:lstStyle/>
        <a:p>
          <a:endParaRPr lang="fr-FR"/>
        </a:p>
      </dgm:t>
    </dgm:pt>
    <dgm:pt modelId="{6A0ECDFA-F044-4C4E-AB56-BB07C9EDBDC0}" type="pres">
      <dgm:prSet presAssocID="{6814DEDA-A14D-4841-A689-E6CA7804922F}" presName="compositeShape" presStyleCnt="0">
        <dgm:presLayoutVars>
          <dgm:chMax val="7"/>
          <dgm:dir/>
          <dgm:resizeHandles val="exact"/>
        </dgm:presLayoutVars>
      </dgm:prSet>
      <dgm:spPr/>
    </dgm:pt>
    <dgm:pt modelId="{1C8F833F-5DF5-4276-A3E0-E6954626E296}" type="pres">
      <dgm:prSet presAssocID="{6814DEDA-A14D-4841-A689-E6CA7804922F}" presName="wedge1" presStyleLbl="node1" presStyleIdx="0" presStyleCnt="3"/>
      <dgm:spPr/>
      <dgm:t>
        <a:bodyPr/>
        <a:lstStyle/>
        <a:p>
          <a:endParaRPr lang="fr-FR"/>
        </a:p>
      </dgm:t>
    </dgm:pt>
    <dgm:pt modelId="{57BFF5C1-105A-4C40-BF7A-AA5AF551337F}" type="pres">
      <dgm:prSet presAssocID="{6814DEDA-A14D-4841-A689-E6CA7804922F}" presName="dummy1a" presStyleCnt="0"/>
      <dgm:spPr/>
    </dgm:pt>
    <dgm:pt modelId="{4C960A35-0FF3-4788-8D4D-439A501EBBB6}" type="pres">
      <dgm:prSet presAssocID="{6814DEDA-A14D-4841-A689-E6CA7804922F}" presName="dummy1b" presStyleCnt="0"/>
      <dgm:spPr/>
    </dgm:pt>
    <dgm:pt modelId="{F532E7D8-9660-4014-BF03-AA5AF1D0E99B}" type="pres">
      <dgm:prSet presAssocID="{6814DEDA-A14D-4841-A689-E6CA7804922F}" presName="wedge1Tx" presStyleLbl="node1" presStyleIdx="0" presStyleCnt="3">
        <dgm:presLayoutVars>
          <dgm:chMax val="0"/>
          <dgm:chPref val="0"/>
          <dgm:bulletEnabled val="1"/>
        </dgm:presLayoutVars>
      </dgm:prSet>
      <dgm:spPr/>
      <dgm:t>
        <a:bodyPr/>
        <a:lstStyle/>
        <a:p>
          <a:endParaRPr lang="fr-FR"/>
        </a:p>
      </dgm:t>
    </dgm:pt>
    <dgm:pt modelId="{BB401CCE-CF28-42BC-A1B4-EC75A72089F5}" type="pres">
      <dgm:prSet presAssocID="{6814DEDA-A14D-4841-A689-E6CA7804922F}" presName="wedge2" presStyleLbl="node1" presStyleIdx="1" presStyleCnt="3"/>
      <dgm:spPr/>
      <dgm:t>
        <a:bodyPr/>
        <a:lstStyle/>
        <a:p>
          <a:endParaRPr lang="fr-FR"/>
        </a:p>
      </dgm:t>
    </dgm:pt>
    <dgm:pt modelId="{6413717D-9ACF-4A7A-B58E-FD8D36F0A5BB}" type="pres">
      <dgm:prSet presAssocID="{6814DEDA-A14D-4841-A689-E6CA7804922F}" presName="dummy2a" presStyleCnt="0"/>
      <dgm:spPr/>
    </dgm:pt>
    <dgm:pt modelId="{9F0F496F-D1AC-4DBE-ABCF-3CF83FD1A33B}" type="pres">
      <dgm:prSet presAssocID="{6814DEDA-A14D-4841-A689-E6CA7804922F}" presName="dummy2b" presStyleCnt="0"/>
      <dgm:spPr/>
    </dgm:pt>
    <dgm:pt modelId="{0DC8B782-1CC3-4FDE-BF9B-BB87FE7585AA}" type="pres">
      <dgm:prSet presAssocID="{6814DEDA-A14D-4841-A689-E6CA7804922F}" presName="wedge2Tx" presStyleLbl="node1" presStyleIdx="1" presStyleCnt="3">
        <dgm:presLayoutVars>
          <dgm:chMax val="0"/>
          <dgm:chPref val="0"/>
          <dgm:bulletEnabled val="1"/>
        </dgm:presLayoutVars>
      </dgm:prSet>
      <dgm:spPr/>
      <dgm:t>
        <a:bodyPr/>
        <a:lstStyle/>
        <a:p>
          <a:endParaRPr lang="fr-FR"/>
        </a:p>
      </dgm:t>
    </dgm:pt>
    <dgm:pt modelId="{66E766BA-0AF2-4430-BFD1-5FE2404FCA4D}" type="pres">
      <dgm:prSet presAssocID="{6814DEDA-A14D-4841-A689-E6CA7804922F}" presName="wedge3" presStyleLbl="node1" presStyleIdx="2" presStyleCnt="3"/>
      <dgm:spPr/>
      <dgm:t>
        <a:bodyPr/>
        <a:lstStyle/>
        <a:p>
          <a:endParaRPr lang="fr-FR"/>
        </a:p>
      </dgm:t>
    </dgm:pt>
    <dgm:pt modelId="{4EE72850-4AB8-4ACF-812B-BECC6EF5FBA6}" type="pres">
      <dgm:prSet presAssocID="{6814DEDA-A14D-4841-A689-E6CA7804922F}" presName="dummy3a" presStyleCnt="0"/>
      <dgm:spPr/>
    </dgm:pt>
    <dgm:pt modelId="{1ABD3BB9-F28D-4BC0-AF3A-076DBD248441}" type="pres">
      <dgm:prSet presAssocID="{6814DEDA-A14D-4841-A689-E6CA7804922F}" presName="dummy3b" presStyleCnt="0"/>
      <dgm:spPr/>
    </dgm:pt>
    <dgm:pt modelId="{0C124787-E5F9-49A7-8ED6-4C3C505DF125}" type="pres">
      <dgm:prSet presAssocID="{6814DEDA-A14D-4841-A689-E6CA7804922F}" presName="wedge3Tx" presStyleLbl="node1" presStyleIdx="2" presStyleCnt="3">
        <dgm:presLayoutVars>
          <dgm:chMax val="0"/>
          <dgm:chPref val="0"/>
          <dgm:bulletEnabled val="1"/>
        </dgm:presLayoutVars>
      </dgm:prSet>
      <dgm:spPr/>
      <dgm:t>
        <a:bodyPr/>
        <a:lstStyle/>
        <a:p>
          <a:endParaRPr lang="fr-FR"/>
        </a:p>
      </dgm:t>
    </dgm:pt>
    <dgm:pt modelId="{7A68F159-9778-43EE-A594-985C7562F319}" type="pres">
      <dgm:prSet presAssocID="{805BFC5F-6C06-4D54-B024-A129E7BC879A}" presName="arrowWedge1" presStyleLbl="fgSibTrans2D1" presStyleIdx="0" presStyleCnt="3"/>
      <dgm:spPr/>
    </dgm:pt>
    <dgm:pt modelId="{3AD95819-A371-45BA-B647-EC23BDC863D9}" type="pres">
      <dgm:prSet presAssocID="{FBEA15B9-8F29-4F97-A19F-FAC4BD0C7F85}" presName="arrowWedge2" presStyleLbl="fgSibTrans2D1" presStyleIdx="1" presStyleCnt="3"/>
      <dgm:spPr/>
    </dgm:pt>
    <dgm:pt modelId="{2B5C3BE9-9046-4C84-9EDF-1B9D9B85FFC5}" type="pres">
      <dgm:prSet presAssocID="{E77FA147-C966-41DB-A57A-FC0C52230316}" presName="arrowWedge3" presStyleLbl="fgSibTrans2D1" presStyleIdx="2" presStyleCnt="3"/>
      <dgm:spPr/>
    </dgm:pt>
  </dgm:ptLst>
  <dgm:cxnLst>
    <dgm:cxn modelId="{3C1314E9-3F2D-47BF-A99B-55FA22B2FD50}" type="presOf" srcId="{41061A7E-3550-479E-AD51-553A8A407DAC}" destId="{66E766BA-0AF2-4430-BFD1-5FE2404FCA4D}" srcOrd="0" destOrd="0" presId="urn:microsoft.com/office/officeart/2005/8/layout/cycle8"/>
    <dgm:cxn modelId="{C1462739-0DCC-4C5E-A0D4-B87AD9FB024A}" srcId="{6814DEDA-A14D-4841-A689-E6CA7804922F}" destId="{34B2418F-4B0D-4093-A9D6-74D47BDB6D8A}" srcOrd="0" destOrd="0" parTransId="{8CADE46C-AC63-418F-A959-54C297A065D3}" sibTransId="{805BFC5F-6C06-4D54-B024-A129E7BC879A}"/>
    <dgm:cxn modelId="{6DC49FA0-B46B-41C7-9F61-A2227B7B31F3}" type="presOf" srcId="{41061A7E-3550-479E-AD51-553A8A407DAC}" destId="{0C124787-E5F9-49A7-8ED6-4C3C505DF125}" srcOrd="1" destOrd="0" presId="urn:microsoft.com/office/officeart/2005/8/layout/cycle8"/>
    <dgm:cxn modelId="{82508434-0223-4E4F-AED3-9C492B45E389}" type="presOf" srcId="{60C7EAE4-DA76-4AD4-8328-2C869F31FB3A}" destId="{BB401CCE-CF28-42BC-A1B4-EC75A72089F5}" srcOrd="0" destOrd="0" presId="urn:microsoft.com/office/officeart/2005/8/layout/cycle8"/>
    <dgm:cxn modelId="{E36B197C-06D3-4933-A5B0-BE4465FDF7F2}" type="presOf" srcId="{6814DEDA-A14D-4841-A689-E6CA7804922F}" destId="{6A0ECDFA-F044-4C4E-AB56-BB07C9EDBDC0}" srcOrd="0" destOrd="0" presId="urn:microsoft.com/office/officeart/2005/8/layout/cycle8"/>
    <dgm:cxn modelId="{9FAAF647-005A-4EF3-9241-0FA54117CC4E}" type="presOf" srcId="{34B2418F-4B0D-4093-A9D6-74D47BDB6D8A}" destId="{F532E7D8-9660-4014-BF03-AA5AF1D0E99B}" srcOrd="1" destOrd="0" presId="urn:microsoft.com/office/officeart/2005/8/layout/cycle8"/>
    <dgm:cxn modelId="{AA67360D-974F-41FD-A9CC-9A746258F7EA}" type="presOf" srcId="{34B2418F-4B0D-4093-A9D6-74D47BDB6D8A}" destId="{1C8F833F-5DF5-4276-A3E0-E6954626E296}" srcOrd="0" destOrd="0" presId="urn:microsoft.com/office/officeart/2005/8/layout/cycle8"/>
    <dgm:cxn modelId="{153FA039-0936-4B48-95A1-573436069EAD}" type="presOf" srcId="{60C7EAE4-DA76-4AD4-8328-2C869F31FB3A}" destId="{0DC8B782-1CC3-4FDE-BF9B-BB87FE7585AA}" srcOrd="1" destOrd="0" presId="urn:microsoft.com/office/officeart/2005/8/layout/cycle8"/>
    <dgm:cxn modelId="{BC145352-3734-4AA2-B4FD-73B3470CD6C7}" srcId="{6814DEDA-A14D-4841-A689-E6CA7804922F}" destId="{60C7EAE4-DA76-4AD4-8328-2C869F31FB3A}" srcOrd="1" destOrd="0" parTransId="{025308D0-4FFF-4DBD-924D-CB4E88B17096}" sibTransId="{FBEA15B9-8F29-4F97-A19F-FAC4BD0C7F85}"/>
    <dgm:cxn modelId="{8452C52D-6DFE-401E-9806-EE116B4420F3}" srcId="{6814DEDA-A14D-4841-A689-E6CA7804922F}" destId="{41061A7E-3550-479E-AD51-553A8A407DAC}" srcOrd="2" destOrd="0" parTransId="{6097A271-5562-4380-8E80-10FC09718E71}" sibTransId="{E77FA147-C966-41DB-A57A-FC0C52230316}"/>
    <dgm:cxn modelId="{0831943F-82DF-43CE-B555-322779CC980F}" type="presParOf" srcId="{6A0ECDFA-F044-4C4E-AB56-BB07C9EDBDC0}" destId="{1C8F833F-5DF5-4276-A3E0-E6954626E296}" srcOrd="0" destOrd="0" presId="urn:microsoft.com/office/officeart/2005/8/layout/cycle8"/>
    <dgm:cxn modelId="{615DA6C4-C650-46A1-9241-AFD633FDB663}" type="presParOf" srcId="{6A0ECDFA-F044-4C4E-AB56-BB07C9EDBDC0}" destId="{57BFF5C1-105A-4C40-BF7A-AA5AF551337F}" srcOrd="1" destOrd="0" presId="urn:microsoft.com/office/officeart/2005/8/layout/cycle8"/>
    <dgm:cxn modelId="{06A05852-F852-4744-BAB0-AA737273FEBD}" type="presParOf" srcId="{6A0ECDFA-F044-4C4E-AB56-BB07C9EDBDC0}" destId="{4C960A35-0FF3-4788-8D4D-439A501EBBB6}" srcOrd="2" destOrd="0" presId="urn:microsoft.com/office/officeart/2005/8/layout/cycle8"/>
    <dgm:cxn modelId="{8A68C7A6-0EE1-418F-9F08-ED5C5AF0E507}" type="presParOf" srcId="{6A0ECDFA-F044-4C4E-AB56-BB07C9EDBDC0}" destId="{F532E7D8-9660-4014-BF03-AA5AF1D0E99B}" srcOrd="3" destOrd="0" presId="urn:microsoft.com/office/officeart/2005/8/layout/cycle8"/>
    <dgm:cxn modelId="{3C43BDF0-FF4A-4CA1-BF89-B4B61E002CB0}" type="presParOf" srcId="{6A0ECDFA-F044-4C4E-AB56-BB07C9EDBDC0}" destId="{BB401CCE-CF28-42BC-A1B4-EC75A72089F5}" srcOrd="4" destOrd="0" presId="urn:microsoft.com/office/officeart/2005/8/layout/cycle8"/>
    <dgm:cxn modelId="{871A8376-F73D-42B4-B428-8CA70A787EE0}" type="presParOf" srcId="{6A0ECDFA-F044-4C4E-AB56-BB07C9EDBDC0}" destId="{6413717D-9ACF-4A7A-B58E-FD8D36F0A5BB}" srcOrd="5" destOrd="0" presId="urn:microsoft.com/office/officeart/2005/8/layout/cycle8"/>
    <dgm:cxn modelId="{130D86B5-427C-44BF-B313-CCB8B07F3381}" type="presParOf" srcId="{6A0ECDFA-F044-4C4E-AB56-BB07C9EDBDC0}" destId="{9F0F496F-D1AC-4DBE-ABCF-3CF83FD1A33B}" srcOrd="6" destOrd="0" presId="urn:microsoft.com/office/officeart/2005/8/layout/cycle8"/>
    <dgm:cxn modelId="{A730836E-735C-4478-B2BD-91DEEB8087D6}" type="presParOf" srcId="{6A0ECDFA-F044-4C4E-AB56-BB07C9EDBDC0}" destId="{0DC8B782-1CC3-4FDE-BF9B-BB87FE7585AA}" srcOrd="7" destOrd="0" presId="urn:microsoft.com/office/officeart/2005/8/layout/cycle8"/>
    <dgm:cxn modelId="{EDB2B1FB-97D6-44C1-9F7B-44CCBD3258DE}" type="presParOf" srcId="{6A0ECDFA-F044-4C4E-AB56-BB07C9EDBDC0}" destId="{66E766BA-0AF2-4430-BFD1-5FE2404FCA4D}" srcOrd="8" destOrd="0" presId="urn:microsoft.com/office/officeart/2005/8/layout/cycle8"/>
    <dgm:cxn modelId="{EED9E203-08DC-42AC-AA73-5456DD3129B1}" type="presParOf" srcId="{6A0ECDFA-F044-4C4E-AB56-BB07C9EDBDC0}" destId="{4EE72850-4AB8-4ACF-812B-BECC6EF5FBA6}" srcOrd="9" destOrd="0" presId="urn:microsoft.com/office/officeart/2005/8/layout/cycle8"/>
    <dgm:cxn modelId="{A7D44A31-4AEF-4A0D-AD6E-B04CD2385718}" type="presParOf" srcId="{6A0ECDFA-F044-4C4E-AB56-BB07C9EDBDC0}" destId="{1ABD3BB9-F28D-4BC0-AF3A-076DBD248441}" srcOrd="10" destOrd="0" presId="urn:microsoft.com/office/officeart/2005/8/layout/cycle8"/>
    <dgm:cxn modelId="{5D1614A2-B7A9-4FE9-830D-5E97DE2CA208}" type="presParOf" srcId="{6A0ECDFA-F044-4C4E-AB56-BB07C9EDBDC0}" destId="{0C124787-E5F9-49A7-8ED6-4C3C505DF125}" srcOrd="11" destOrd="0" presId="urn:microsoft.com/office/officeart/2005/8/layout/cycle8"/>
    <dgm:cxn modelId="{4E096A5F-D70C-487A-83C1-147866835EB9}" type="presParOf" srcId="{6A0ECDFA-F044-4C4E-AB56-BB07C9EDBDC0}" destId="{7A68F159-9778-43EE-A594-985C7562F319}" srcOrd="12" destOrd="0" presId="urn:microsoft.com/office/officeart/2005/8/layout/cycle8"/>
    <dgm:cxn modelId="{A5721088-D377-4836-8848-E0DB51F42834}" type="presParOf" srcId="{6A0ECDFA-F044-4C4E-AB56-BB07C9EDBDC0}" destId="{3AD95819-A371-45BA-B647-EC23BDC863D9}" srcOrd="13" destOrd="0" presId="urn:microsoft.com/office/officeart/2005/8/layout/cycle8"/>
    <dgm:cxn modelId="{21EFE29C-C4A8-42D7-B937-2CEC1D60CD1A}" type="presParOf" srcId="{6A0ECDFA-F044-4C4E-AB56-BB07C9EDBDC0}" destId="{2B5C3BE9-9046-4C84-9EDF-1B9D9B85FFC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AE7246-8AE9-4A28-979C-D28BE0C307F2}" type="doc">
      <dgm:prSet loTypeId="urn:microsoft.com/office/officeart/2005/8/layout/cycle4" loCatId="matrix" qsTypeId="urn:microsoft.com/office/officeart/2005/8/quickstyle/simple1" qsCatId="simple" csTypeId="urn:microsoft.com/office/officeart/2005/8/colors/colorful3" csCatId="colorful" phldr="1"/>
      <dgm:spPr/>
      <dgm:t>
        <a:bodyPr/>
        <a:lstStyle/>
        <a:p>
          <a:endParaRPr lang="fr-FR"/>
        </a:p>
      </dgm:t>
    </dgm:pt>
    <dgm:pt modelId="{AD5A22F3-9395-4921-9FD6-A8083409F203}">
      <dgm:prSet phldrT="[Text]"/>
      <dgm:spPr/>
      <dgm:t>
        <a:bodyPr/>
        <a:lstStyle/>
        <a:p>
          <a:r>
            <a:rPr lang="fr-FR" dirty="0"/>
            <a:t>Temps</a:t>
          </a:r>
        </a:p>
      </dgm:t>
    </dgm:pt>
    <dgm:pt modelId="{F5AB082B-0FAE-4142-9109-BBF16BA80BA5}" type="parTrans" cxnId="{AAD5A432-D595-45E9-9607-A981FB81DEA0}">
      <dgm:prSet/>
      <dgm:spPr/>
      <dgm:t>
        <a:bodyPr/>
        <a:lstStyle/>
        <a:p>
          <a:endParaRPr lang="fr-FR"/>
        </a:p>
      </dgm:t>
    </dgm:pt>
    <dgm:pt modelId="{3E78312D-F9DE-4B6C-A7D3-30CC7CD62331}" type="sibTrans" cxnId="{AAD5A432-D595-45E9-9607-A981FB81DEA0}">
      <dgm:prSet/>
      <dgm:spPr/>
      <dgm:t>
        <a:bodyPr/>
        <a:lstStyle/>
        <a:p>
          <a:endParaRPr lang="fr-FR"/>
        </a:p>
      </dgm:t>
    </dgm:pt>
    <dgm:pt modelId="{0CA406E1-D62E-4FE9-978B-1CE27BF675BA}">
      <dgm:prSet phldrT="[Text]"/>
      <dgm:spPr/>
      <dgm:t>
        <a:bodyPr/>
        <a:lstStyle/>
        <a:p>
          <a:r>
            <a:rPr lang="fr-FR" dirty="0"/>
            <a:t>Multiplication des livraisons</a:t>
          </a:r>
        </a:p>
      </dgm:t>
    </dgm:pt>
    <dgm:pt modelId="{B607792D-D04E-4FE3-8703-15F59B18FA82}" type="parTrans" cxnId="{2A367723-1562-4E83-8FC3-630F0932A00B}">
      <dgm:prSet/>
      <dgm:spPr/>
      <dgm:t>
        <a:bodyPr/>
        <a:lstStyle/>
        <a:p>
          <a:endParaRPr lang="fr-FR"/>
        </a:p>
      </dgm:t>
    </dgm:pt>
    <dgm:pt modelId="{1A071099-AE41-43E1-A400-BD4ED8C7BB0C}" type="sibTrans" cxnId="{2A367723-1562-4E83-8FC3-630F0932A00B}">
      <dgm:prSet/>
      <dgm:spPr/>
      <dgm:t>
        <a:bodyPr/>
        <a:lstStyle/>
        <a:p>
          <a:endParaRPr lang="fr-FR"/>
        </a:p>
      </dgm:t>
    </dgm:pt>
    <dgm:pt modelId="{2E231DC4-5AD8-4853-92D4-C79326D27BF5}">
      <dgm:prSet phldrT="[Text]"/>
      <dgm:spPr/>
      <dgm:t>
        <a:bodyPr/>
        <a:lstStyle/>
        <a:p>
          <a:r>
            <a:rPr lang="fr-FR" dirty="0"/>
            <a:t>Production</a:t>
          </a:r>
        </a:p>
      </dgm:t>
    </dgm:pt>
    <dgm:pt modelId="{F8BA524F-DD35-480A-9A10-87486BE773C2}" type="parTrans" cxnId="{93424A98-2DB1-485A-B1A5-6174D7E26A1D}">
      <dgm:prSet/>
      <dgm:spPr/>
      <dgm:t>
        <a:bodyPr/>
        <a:lstStyle/>
        <a:p>
          <a:endParaRPr lang="fr-FR"/>
        </a:p>
      </dgm:t>
    </dgm:pt>
    <dgm:pt modelId="{DDE77619-B2A1-4F9E-B0DA-B80859851A29}" type="sibTrans" cxnId="{93424A98-2DB1-485A-B1A5-6174D7E26A1D}">
      <dgm:prSet/>
      <dgm:spPr/>
      <dgm:t>
        <a:bodyPr/>
        <a:lstStyle/>
        <a:p>
          <a:endParaRPr lang="fr-FR"/>
        </a:p>
      </dgm:t>
    </dgm:pt>
    <dgm:pt modelId="{8CDA34EE-DC9F-4E9A-8FE4-79E5FDBDB2BF}">
      <dgm:prSet phldrT="[Text]"/>
      <dgm:spPr/>
      <dgm:t>
        <a:bodyPr/>
        <a:lstStyle/>
        <a:p>
          <a:r>
            <a:rPr lang="fr-FR" dirty="0"/>
            <a:t>Sécurité</a:t>
          </a:r>
        </a:p>
      </dgm:t>
    </dgm:pt>
    <dgm:pt modelId="{0E9AEF64-F51E-4BEC-999A-8C4D848CF1C3}" type="parTrans" cxnId="{25C3FBFE-1E1D-459C-AE38-B7203D35DE1F}">
      <dgm:prSet/>
      <dgm:spPr/>
      <dgm:t>
        <a:bodyPr/>
        <a:lstStyle/>
        <a:p>
          <a:endParaRPr lang="fr-FR"/>
        </a:p>
      </dgm:t>
    </dgm:pt>
    <dgm:pt modelId="{30DD705C-023A-4450-B248-FA4D4AF3D1A5}" type="sibTrans" cxnId="{25C3FBFE-1E1D-459C-AE38-B7203D35DE1F}">
      <dgm:prSet/>
      <dgm:spPr/>
      <dgm:t>
        <a:bodyPr/>
        <a:lstStyle/>
        <a:p>
          <a:endParaRPr lang="fr-FR"/>
        </a:p>
      </dgm:t>
    </dgm:pt>
    <dgm:pt modelId="{207B9C05-776B-4A3D-B6AF-4184D9B74EC4}">
      <dgm:prSet phldrT="[Text]"/>
      <dgm:spPr/>
      <dgm:t>
        <a:bodyPr/>
        <a:lstStyle/>
        <a:p>
          <a:r>
            <a:rPr lang="fr-FR" dirty="0"/>
            <a:t>Qualité</a:t>
          </a:r>
        </a:p>
      </dgm:t>
    </dgm:pt>
    <dgm:pt modelId="{65FDA08F-0BEC-42B5-B444-C15108E21289}" type="parTrans" cxnId="{45E44502-BC92-44CD-A5E9-8C3DCEA0524C}">
      <dgm:prSet/>
      <dgm:spPr/>
      <dgm:t>
        <a:bodyPr/>
        <a:lstStyle/>
        <a:p>
          <a:endParaRPr lang="fr-FR"/>
        </a:p>
      </dgm:t>
    </dgm:pt>
    <dgm:pt modelId="{94B89230-3B27-46C8-BE23-766BF1BA2F17}" type="sibTrans" cxnId="{45E44502-BC92-44CD-A5E9-8C3DCEA0524C}">
      <dgm:prSet/>
      <dgm:spPr/>
      <dgm:t>
        <a:bodyPr/>
        <a:lstStyle/>
        <a:p>
          <a:endParaRPr lang="fr-FR"/>
        </a:p>
      </dgm:t>
    </dgm:pt>
    <dgm:pt modelId="{D8A7C535-4380-41EF-BD7D-41A3C205CE50}">
      <dgm:prSet phldrT="[Text]"/>
      <dgm:spPr/>
      <dgm:t>
        <a:bodyPr/>
        <a:lstStyle/>
        <a:p>
          <a:r>
            <a:rPr lang="fr-FR" dirty="0"/>
            <a:t>Paralléliser les tests</a:t>
          </a:r>
        </a:p>
      </dgm:t>
    </dgm:pt>
    <dgm:pt modelId="{7F771F9E-8168-4107-BF8A-25CCA63038EF}" type="parTrans" cxnId="{D898D3D7-60D6-46F7-9470-2C3B6E9B891A}">
      <dgm:prSet/>
      <dgm:spPr/>
      <dgm:t>
        <a:bodyPr/>
        <a:lstStyle/>
        <a:p>
          <a:endParaRPr lang="fr-FR"/>
        </a:p>
      </dgm:t>
    </dgm:pt>
    <dgm:pt modelId="{F4A7AFA4-2ED9-4DCC-B3F8-716BC6997DC6}" type="sibTrans" cxnId="{D898D3D7-60D6-46F7-9470-2C3B6E9B891A}">
      <dgm:prSet/>
      <dgm:spPr/>
      <dgm:t>
        <a:bodyPr/>
        <a:lstStyle/>
        <a:p>
          <a:endParaRPr lang="fr-FR"/>
        </a:p>
      </dgm:t>
    </dgm:pt>
    <dgm:pt modelId="{BC8998C8-3FBF-4F74-A2CD-E540BA5ABD0F}">
      <dgm:prSet phldrT="[Text]"/>
      <dgm:spPr/>
      <dgm:t>
        <a:bodyPr/>
        <a:lstStyle/>
        <a:p>
          <a:r>
            <a:rPr lang="fr-FR" dirty="0"/>
            <a:t>Fonctionnels</a:t>
          </a:r>
        </a:p>
      </dgm:t>
    </dgm:pt>
    <dgm:pt modelId="{8DC92813-6462-48A5-ABC6-E507470C0ACD}" type="parTrans" cxnId="{54C3D2CD-0F96-47CE-8560-BD89D7FB319F}">
      <dgm:prSet/>
      <dgm:spPr/>
      <dgm:t>
        <a:bodyPr/>
        <a:lstStyle/>
        <a:p>
          <a:endParaRPr lang="fr-FR"/>
        </a:p>
      </dgm:t>
    </dgm:pt>
    <dgm:pt modelId="{9F103627-87D6-40E3-A9B5-708C89C72C5D}" type="sibTrans" cxnId="{54C3D2CD-0F96-47CE-8560-BD89D7FB319F}">
      <dgm:prSet/>
      <dgm:spPr/>
      <dgm:t>
        <a:bodyPr/>
        <a:lstStyle/>
        <a:p>
          <a:endParaRPr lang="fr-FR"/>
        </a:p>
      </dgm:t>
    </dgm:pt>
    <dgm:pt modelId="{8F9973A2-6512-48E1-A2F0-3357486CBB85}">
      <dgm:prSet phldrT="[Text]"/>
      <dgm:spPr/>
      <dgm:t>
        <a:bodyPr/>
        <a:lstStyle/>
        <a:p>
          <a:r>
            <a:rPr lang="fr-FR" dirty="0"/>
            <a:t>Limitation du temps d’exécution</a:t>
          </a:r>
        </a:p>
      </dgm:t>
    </dgm:pt>
    <dgm:pt modelId="{E5D11B06-7AB3-4356-8BA1-6C674636371C}" type="parTrans" cxnId="{32EDE061-5771-421E-B955-3155558F2268}">
      <dgm:prSet/>
      <dgm:spPr/>
      <dgm:t>
        <a:bodyPr/>
        <a:lstStyle/>
        <a:p>
          <a:endParaRPr lang="fr-FR"/>
        </a:p>
      </dgm:t>
    </dgm:pt>
    <dgm:pt modelId="{4E604084-960C-419C-9B4B-21E7207E2CFE}" type="sibTrans" cxnId="{32EDE061-5771-421E-B955-3155558F2268}">
      <dgm:prSet/>
      <dgm:spPr/>
      <dgm:t>
        <a:bodyPr/>
        <a:lstStyle/>
        <a:p>
          <a:endParaRPr lang="fr-FR"/>
        </a:p>
      </dgm:t>
    </dgm:pt>
    <dgm:pt modelId="{ADC9A073-1F98-4600-834A-1BEB939A676D}">
      <dgm:prSet phldrT="[Text]"/>
      <dgm:spPr/>
      <dgm:t>
        <a:bodyPr/>
        <a:lstStyle/>
        <a:p>
          <a:r>
            <a:rPr lang="fr-FR" dirty="0"/>
            <a:t>Performance</a:t>
          </a:r>
        </a:p>
      </dgm:t>
    </dgm:pt>
    <dgm:pt modelId="{BC771276-0F4D-4897-9F09-E8CE4AA970E1}" type="parTrans" cxnId="{3F6D4F83-B58C-4E74-8A94-6D4B04439EEF}">
      <dgm:prSet/>
      <dgm:spPr/>
      <dgm:t>
        <a:bodyPr/>
        <a:lstStyle/>
        <a:p>
          <a:endParaRPr lang="fr-FR"/>
        </a:p>
      </dgm:t>
    </dgm:pt>
    <dgm:pt modelId="{1AADDC3D-CCF1-4931-AE89-DC581082C85E}" type="sibTrans" cxnId="{3F6D4F83-B58C-4E74-8A94-6D4B04439EEF}">
      <dgm:prSet/>
      <dgm:spPr/>
      <dgm:t>
        <a:bodyPr/>
        <a:lstStyle/>
        <a:p>
          <a:endParaRPr lang="fr-FR"/>
        </a:p>
      </dgm:t>
    </dgm:pt>
    <dgm:pt modelId="{8B566217-54A6-4EAE-BC2A-9534D9D39D5B}">
      <dgm:prSet phldrT="[Text]"/>
      <dgm:spPr/>
      <dgm:t>
        <a:bodyPr/>
        <a:lstStyle/>
        <a:p>
          <a:r>
            <a:rPr lang="fr-FR" dirty="0"/>
            <a:t>Fonctionnalités </a:t>
          </a:r>
        </a:p>
      </dgm:t>
    </dgm:pt>
    <dgm:pt modelId="{156A4CD1-B53D-4EAC-858F-EE07EE33C4AB}" type="parTrans" cxnId="{6D85485E-63A2-4B50-8247-E33C87598EE3}">
      <dgm:prSet/>
      <dgm:spPr/>
      <dgm:t>
        <a:bodyPr/>
        <a:lstStyle/>
        <a:p>
          <a:endParaRPr lang="fr-FR"/>
        </a:p>
      </dgm:t>
    </dgm:pt>
    <dgm:pt modelId="{398F5309-2747-4B5A-B356-7F237EF0E424}" type="sibTrans" cxnId="{6D85485E-63A2-4B50-8247-E33C87598EE3}">
      <dgm:prSet/>
      <dgm:spPr/>
      <dgm:t>
        <a:bodyPr/>
        <a:lstStyle/>
        <a:p>
          <a:endParaRPr lang="fr-FR"/>
        </a:p>
      </dgm:t>
    </dgm:pt>
    <dgm:pt modelId="{BF0C742D-E2D2-4458-82D5-4478913F8E10}">
      <dgm:prSet phldrT="[Text]"/>
      <dgm:spPr/>
      <dgm:t>
        <a:bodyPr/>
        <a:lstStyle/>
        <a:p>
          <a:r>
            <a:rPr lang="fr-FR" dirty="0"/>
            <a:t>Qualité de code</a:t>
          </a:r>
        </a:p>
      </dgm:t>
    </dgm:pt>
    <dgm:pt modelId="{D97ECBED-DD7F-4C67-A4EF-C5DC1A1C6C64}" type="parTrans" cxnId="{5C3B819C-62A6-4256-A822-4CEED2DCB1A8}">
      <dgm:prSet/>
      <dgm:spPr/>
      <dgm:t>
        <a:bodyPr/>
        <a:lstStyle/>
        <a:p>
          <a:endParaRPr lang="fr-FR"/>
        </a:p>
      </dgm:t>
    </dgm:pt>
    <dgm:pt modelId="{E2005A31-1041-4A89-B7A8-C7E0E4E5EAF4}" type="sibTrans" cxnId="{5C3B819C-62A6-4256-A822-4CEED2DCB1A8}">
      <dgm:prSet/>
      <dgm:spPr/>
      <dgm:t>
        <a:bodyPr/>
        <a:lstStyle/>
        <a:p>
          <a:endParaRPr lang="fr-FR"/>
        </a:p>
      </dgm:t>
    </dgm:pt>
    <dgm:pt modelId="{4C11A057-BA97-475C-A8E3-2D75165B4DD4}">
      <dgm:prSet phldrT="[Text]"/>
      <dgm:spPr/>
      <dgm:t>
        <a:bodyPr/>
        <a:lstStyle/>
        <a:p>
          <a:r>
            <a:rPr lang="fr-FR" dirty="0"/>
            <a:t>Sécurité</a:t>
          </a:r>
        </a:p>
      </dgm:t>
    </dgm:pt>
    <dgm:pt modelId="{7C36F371-A265-4C46-A4E6-5D82E64B904B}" type="parTrans" cxnId="{A895FB30-C07D-4219-9CBD-726714830BDC}">
      <dgm:prSet/>
      <dgm:spPr/>
      <dgm:t>
        <a:bodyPr/>
        <a:lstStyle/>
        <a:p>
          <a:endParaRPr lang="fr-FR"/>
        </a:p>
      </dgm:t>
    </dgm:pt>
    <dgm:pt modelId="{F3FA39B9-4F03-4B69-A59C-ECB7468B83C7}" type="sibTrans" cxnId="{A895FB30-C07D-4219-9CBD-726714830BDC}">
      <dgm:prSet/>
      <dgm:spPr/>
      <dgm:t>
        <a:bodyPr/>
        <a:lstStyle/>
        <a:p>
          <a:endParaRPr lang="fr-FR"/>
        </a:p>
      </dgm:t>
    </dgm:pt>
    <dgm:pt modelId="{2E90D864-9EE8-42CA-8A72-3CC28CC246BA}">
      <dgm:prSet phldrT="[Text]"/>
      <dgm:spPr/>
      <dgm:t>
        <a:bodyPr/>
        <a:lstStyle/>
        <a:p>
          <a:r>
            <a:rPr lang="fr-FR" dirty="0"/>
            <a:t>Performance</a:t>
          </a:r>
        </a:p>
      </dgm:t>
    </dgm:pt>
    <dgm:pt modelId="{6AEA5F0E-4351-4DBB-94E8-37A359870EC2}" type="parTrans" cxnId="{02931885-9752-4645-A083-346FD06B157A}">
      <dgm:prSet/>
      <dgm:spPr/>
      <dgm:t>
        <a:bodyPr/>
        <a:lstStyle/>
        <a:p>
          <a:endParaRPr lang="fr-FR"/>
        </a:p>
      </dgm:t>
    </dgm:pt>
    <dgm:pt modelId="{419028BC-7F03-4F83-8D3C-13219CF62530}" type="sibTrans" cxnId="{02931885-9752-4645-A083-346FD06B157A}">
      <dgm:prSet/>
      <dgm:spPr/>
      <dgm:t>
        <a:bodyPr/>
        <a:lstStyle/>
        <a:p>
          <a:endParaRPr lang="fr-FR"/>
        </a:p>
      </dgm:t>
    </dgm:pt>
    <dgm:pt modelId="{6E8F6D13-AA1A-4A1A-BC17-E47C8C084FF8}">
      <dgm:prSet phldrT="[Text]"/>
      <dgm:spPr/>
      <dgm:t>
        <a:bodyPr/>
        <a:lstStyle/>
        <a:p>
          <a:r>
            <a:rPr lang="fr-FR" dirty="0"/>
            <a:t>…</a:t>
          </a:r>
        </a:p>
      </dgm:t>
    </dgm:pt>
    <dgm:pt modelId="{47EE3115-99A7-4C30-A6AC-7AF90BFB79DA}" type="parTrans" cxnId="{BA178CA9-0819-40ED-9CFC-7DEDC205DA18}">
      <dgm:prSet/>
      <dgm:spPr/>
      <dgm:t>
        <a:bodyPr/>
        <a:lstStyle/>
        <a:p>
          <a:endParaRPr lang="fr-FR"/>
        </a:p>
      </dgm:t>
    </dgm:pt>
    <dgm:pt modelId="{D5F2D7DE-9CB9-47AE-90BD-9C42D6C84C09}" type="sibTrans" cxnId="{BA178CA9-0819-40ED-9CFC-7DEDC205DA18}">
      <dgm:prSet/>
      <dgm:spPr/>
      <dgm:t>
        <a:bodyPr/>
        <a:lstStyle/>
        <a:p>
          <a:endParaRPr lang="fr-FR"/>
        </a:p>
      </dgm:t>
    </dgm:pt>
    <dgm:pt modelId="{47C1CC56-0226-435B-B8E2-E2490BED0B44}">
      <dgm:prSet phldrT="[Text]"/>
      <dgm:spPr/>
      <dgm:t>
        <a:bodyPr/>
        <a:lstStyle/>
        <a:p>
          <a:r>
            <a:rPr lang="fr-FR" dirty="0"/>
            <a:t>…</a:t>
          </a:r>
        </a:p>
      </dgm:t>
    </dgm:pt>
    <dgm:pt modelId="{997C8DC9-12BC-4664-86B1-515D3B5D557E}" type="parTrans" cxnId="{9BEB7559-5834-40B2-98A9-D07ECED1D79C}">
      <dgm:prSet/>
      <dgm:spPr/>
      <dgm:t>
        <a:bodyPr/>
        <a:lstStyle/>
        <a:p>
          <a:endParaRPr lang="fr-FR"/>
        </a:p>
      </dgm:t>
    </dgm:pt>
    <dgm:pt modelId="{AC0C45B9-A88A-49A0-B4A6-D8F12639A449}" type="sibTrans" cxnId="{9BEB7559-5834-40B2-98A9-D07ECED1D79C}">
      <dgm:prSet/>
      <dgm:spPr/>
      <dgm:t>
        <a:bodyPr/>
        <a:lstStyle/>
        <a:p>
          <a:endParaRPr lang="fr-FR"/>
        </a:p>
      </dgm:t>
    </dgm:pt>
    <dgm:pt modelId="{83EB3E0D-B1D0-473E-8ABF-F4240C2760F4}">
      <dgm:prSet phldrT="[Text]"/>
      <dgm:spPr/>
      <dgm:t>
        <a:bodyPr/>
        <a:lstStyle/>
        <a:p>
          <a:r>
            <a:rPr lang="fr-FR" dirty="0"/>
            <a:t>Impact client</a:t>
          </a:r>
        </a:p>
      </dgm:t>
    </dgm:pt>
    <dgm:pt modelId="{0D06EAAA-89A5-484D-A530-87E12EE1A232}" type="parTrans" cxnId="{D6B9D1F3-8FCE-4232-BE72-3825AA044046}">
      <dgm:prSet/>
      <dgm:spPr/>
      <dgm:t>
        <a:bodyPr/>
        <a:lstStyle/>
        <a:p>
          <a:endParaRPr lang="fr-FR"/>
        </a:p>
      </dgm:t>
    </dgm:pt>
    <dgm:pt modelId="{429D8727-E680-4EFA-838F-5C401EF2067B}" type="sibTrans" cxnId="{D6B9D1F3-8FCE-4232-BE72-3825AA044046}">
      <dgm:prSet/>
      <dgm:spPr/>
      <dgm:t>
        <a:bodyPr/>
        <a:lstStyle/>
        <a:p>
          <a:endParaRPr lang="fr-FR"/>
        </a:p>
      </dgm:t>
    </dgm:pt>
    <dgm:pt modelId="{A76C312B-016F-472F-9207-1BA6DF1CC8A3}">
      <dgm:prSet phldrT="[Text]"/>
      <dgm:spPr/>
      <dgm:t>
        <a:bodyPr/>
        <a:lstStyle/>
        <a:p>
          <a:r>
            <a:rPr lang="fr-FR" dirty="0"/>
            <a:t>Sécurisation des données</a:t>
          </a:r>
        </a:p>
      </dgm:t>
    </dgm:pt>
    <dgm:pt modelId="{7BDEB1AF-68EE-4EB1-8C46-021F4F6C6DB2}" type="parTrans" cxnId="{1549F531-EC05-4F1A-A27B-130A458EC6D8}">
      <dgm:prSet/>
      <dgm:spPr/>
      <dgm:t>
        <a:bodyPr/>
        <a:lstStyle/>
        <a:p>
          <a:endParaRPr lang="fr-FR"/>
        </a:p>
      </dgm:t>
    </dgm:pt>
    <dgm:pt modelId="{8E36F07D-512A-4FD9-8964-04286E311A3D}" type="sibTrans" cxnId="{1549F531-EC05-4F1A-A27B-130A458EC6D8}">
      <dgm:prSet/>
      <dgm:spPr/>
      <dgm:t>
        <a:bodyPr/>
        <a:lstStyle/>
        <a:p>
          <a:endParaRPr lang="fr-FR"/>
        </a:p>
      </dgm:t>
    </dgm:pt>
    <dgm:pt modelId="{B74434E6-92E6-4167-9A3E-35B9D99B63A0}" type="pres">
      <dgm:prSet presAssocID="{09AE7246-8AE9-4A28-979C-D28BE0C307F2}" presName="cycleMatrixDiagram" presStyleCnt="0">
        <dgm:presLayoutVars>
          <dgm:chMax val="1"/>
          <dgm:dir/>
          <dgm:animLvl val="lvl"/>
          <dgm:resizeHandles val="exact"/>
        </dgm:presLayoutVars>
      </dgm:prSet>
      <dgm:spPr/>
      <dgm:t>
        <a:bodyPr/>
        <a:lstStyle/>
        <a:p>
          <a:endParaRPr lang="fr-FR"/>
        </a:p>
      </dgm:t>
    </dgm:pt>
    <dgm:pt modelId="{34F287F8-D93A-43C9-A4D8-B7F3E24DE7CD}" type="pres">
      <dgm:prSet presAssocID="{09AE7246-8AE9-4A28-979C-D28BE0C307F2}" presName="children" presStyleCnt="0"/>
      <dgm:spPr/>
    </dgm:pt>
    <dgm:pt modelId="{5595FBFE-6EB3-4631-92AD-6243A0F5CD90}" type="pres">
      <dgm:prSet presAssocID="{09AE7246-8AE9-4A28-979C-D28BE0C307F2}" presName="child1group" presStyleCnt="0"/>
      <dgm:spPr/>
    </dgm:pt>
    <dgm:pt modelId="{6F1E315C-4E4D-41C0-8978-7DDE6D95F1A3}" type="pres">
      <dgm:prSet presAssocID="{09AE7246-8AE9-4A28-979C-D28BE0C307F2}" presName="child1" presStyleLbl="bgAcc1" presStyleIdx="0" presStyleCnt="4" custLinFactNeighborX="-8374"/>
      <dgm:spPr/>
      <dgm:t>
        <a:bodyPr/>
        <a:lstStyle/>
        <a:p>
          <a:endParaRPr lang="fr-FR"/>
        </a:p>
      </dgm:t>
    </dgm:pt>
    <dgm:pt modelId="{0B3E600E-E370-4409-8B66-AC7946CB9C5C}" type="pres">
      <dgm:prSet presAssocID="{09AE7246-8AE9-4A28-979C-D28BE0C307F2}" presName="child1Text" presStyleLbl="bgAcc1" presStyleIdx="0" presStyleCnt="4">
        <dgm:presLayoutVars>
          <dgm:bulletEnabled val="1"/>
        </dgm:presLayoutVars>
      </dgm:prSet>
      <dgm:spPr/>
      <dgm:t>
        <a:bodyPr/>
        <a:lstStyle/>
        <a:p>
          <a:endParaRPr lang="fr-FR"/>
        </a:p>
      </dgm:t>
    </dgm:pt>
    <dgm:pt modelId="{AF66CBE6-CA91-4F78-B95E-5326733352C5}" type="pres">
      <dgm:prSet presAssocID="{09AE7246-8AE9-4A28-979C-D28BE0C307F2}" presName="child2group" presStyleCnt="0"/>
      <dgm:spPr/>
    </dgm:pt>
    <dgm:pt modelId="{B29D5048-EC89-488E-AF48-D45B3F225883}" type="pres">
      <dgm:prSet presAssocID="{09AE7246-8AE9-4A28-979C-D28BE0C307F2}" presName="child2" presStyleLbl="bgAcc1" presStyleIdx="1" presStyleCnt="4" custLinFactNeighborX="7398"/>
      <dgm:spPr/>
      <dgm:t>
        <a:bodyPr/>
        <a:lstStyle/>
        <a:p>
          <a:endParaRPr lang="fr-FR"/>
        </a:p>
      </dgm:t>
    </dgm:pt>
    <dgm:pt modelId="{BCB629B3-7F5C-47B8-A0FB-2CDD92C869BE}" type="pres">
      <dgm:prSet presAssocID="{09AE7246-8AE9-4A28-979C-D28BE0C307F2}" presName="child2Text" presStyleLbl="bgAcc1" presStyleIdx="1" presStyleCnt="4">
        <dgm:presLayoutVars>
          <dgm:bulletEnabled val="1"/>
        </dgm:presLayoutVars>
      </dgm:prSet>
      <dgm:spPr/>
      <dgm:t>
        <a:bodyPr/>
        <a:lstStyle/>
        <a:p>
          <a:endParaRPr lang="fr-FR"/>
        </a:p>
      </dgm:t>
    </dgm:pt>
    <dgm:pt modelId="{7E04283E-3980-483F-819D-18D5B2D1BB0B}" type="pres">
      <dgm:prSet presAssocID="{09AE7246-8AE9-4A28-979C-D28BE0C307F2}" presName="child3group" presStyleCnt="0"/>
      <dgm:spPr/>
    </dgm:pt>
    <dgm:pt modelId="{9E474CD9-5D72-4983-A178-5B14AA53C7E0}" type="pres">
      <dgm:prSet presAssocID="{09AE7246-8AE9-4A28-979C-D28BE0C307F2}" presName="child3" presStyleLbl="bgAcc1" presStyleIdx="2" presStyleCnt="4" custLinFactNeighborX="7398"/>
      <dgm:spPr/>
      <dgm:t>
        <a:bodyPr/>
        <a:lstStyle/>
        <a:p>
          <a:endParaRPr lang="fr-FR"/>
        </a:p>
      </dgm:t>
    </dgm:pt>
    <dgm:pt modelId="{A18DFCB8-A02F-45FE-A967-3731B25DF287}" type="pres">
      <dgm:prSet presAssocID="{09AE7246-8AE9-4A28-979C-D28BE0C307F2}" presName="child3Text" presStyleLbl="bgAcc1" presStyleIdx="2" presStyleCnt="4">
        <dgm:presLayoutVars>
          <dgm:bulletEnabled val="1"/>
        </dgm:presLayoutVars>
      </dgm:prSet>
      <dgm:spPr/>
      <dgm:t>
        <a:bodyPr/>
        <a:lstStyle/>
        <a:p>
          <a:endParaRPr lang="fr-FR"/>
        </a:p>
      </dgm:t>
    </dgm:pt>
    <dgm:pt modelId="{A3B5DFF2-37E1-4960-948D-83370A9681FB}" type="pres">
      <dgm:prSet presAssocID="{09AE7246-8AE9-4A28-979C-D28BE0C307F2}" presName="child4group" presStyleCnt="0"/>
      <dgm:spPr/>
    </dgm:pt>
    <dgm:pt modelId="{3AEFE090-E2F3-4877-B95E-531E87C5AAC0}" type="pres">
      <dgm:prSet presAssocID="{09AE7246-8AE9-4A28-979C-D28BE0C307F2}" presName="child4" presStyleLbl="bgAcc1" presStyleIdx="3" presStyleCnt="4" custLinFactNeighborX="-8374"/>
      <dgm:spPr/>
      <dgm:t>
        <a:bodyPr/>
        <a:lstStyle/>
        <a:p>
          <a:endParaRPr lang="fr-FR"/>
        </a:p>
      </dgm:t>
    </dgm:pt>
    <dgm:pt modelId="{FBE08DCA-F162-4E20-A29B-2B82713EF258}" type="pres">
      <dgm:prSet presAssocID="{09AE7246-8AE9-4A28-979C-D28BE0C307F2}" presName="child4Text" presStyleLbl="bgAcc1" presStyleIdx="3" presStyleCnt="4">
        <dgm:presLayoutVars>
          <dgm:bulletEnabled val="1"/>
        </dgm:presLayoutVars>
      </dgm:prSet>
      <dgm:spPr/>
      <dgm:t>
        <a:bodyPr/>
        <a:lstStyle/>
        <a:p>
          <a:endParaRPr lang="fr-FR"/>
        </a:p>
      </dgm:t>
    </dgm:pt>
    <dgm:pt modelId="{B7EFAF3C-525B-4F48-9A90-10B4C22EF64C}" type="pres">
      <dgm:prSet presAssocID="{09AE7246-8AE9-4A28-979C-D28BE0C307F2}" presName="childPlaceholder" presStyleCnt="0"/>
      <dgm:spPr/>
    </dgm:pt>
    <dgm:pt modelId="{9A962C3B-A99C-4DFD-9D6F-421CB31FCB2C}" type="pres">
      <dgm:prSet presAssocID="{09AE7246-8AE9-4A28-979C-D28BE0C307F2}" presName="circle" presStyleCnt="0"/>
      <dgm:spPr/>
    </dgm:pt>
    <dgm:pt modelId="{4A065739-BDDC-403A-8D30-7A455837BF13}" type="pres">
      <dgm:prSet presAssocID="{09AE7246-8AE9-4A28-979C-D28BE0C307F2}" presName="quadrant1" presStyleLbl="node1" presStyleIdx="0" presStyleCnt="4">
        <dgm:presLayoutVars>
          <dgm:chMax val="1"/>
          <dgm:bulletEnabled val="1"/>
        </dgm:presLayoutVars>
      </dgm:prSet>
      <dgm:spPr/>
      <dgm:t>
        <a:bodyPr/>
        <a:lstStyle/>
        <a:p>
          <a:endParaRPr lang="fr-FR"/>
        </a:p>
      </dgm:t>
    </dgm:pt>
    <dgm:pt modelId="{FC7647E8-B09B-4756-B983-3E39AFBAE28F}" type="pres">
      <dgm:prSet presAssocID="{09AE7246-8AE9-4A28-979C-D28BE0C307F2}" presName="quadrant2" presStyleLbl="node1" presStyleIdx="1" presStyleCnt="4">
        <dgm:presLayoutVars>
          <dgm:chMax val="1"/>
          <dgm:bulletEnabled val="1"/>
        </dgm:presLayoutVars>
      </dgm:prSet>
      <dgm:spPr/>
      <dgm:t>
        <a:bodyPr/>
        <a:lstStyle/>
        <a:p>
          <a:endParaRPr lang="fr-FR"/>
        </a:p>
      </dgm:t>
    </dgm:pt>
    <dgm:pt modelId="{22B12CEC-790F-43C7-A3C6-7EA65BBC83B2}" type="pres">
      <dgm:prSet presAssocID="{09AE7246-8AE9-4A28-979C-D28BE0C307F2}" presName="quadrant3" presStyleLbl="node1" presStyleIdx="2" presStyleCnt="4">
        <dgm:presLayoutVars>
          <dgm:chMax val="1"/>
          <dgm:bulletEnabled val="1"/>
        </dgm:presLayoutVars>
      </dgm:prSet>
      <dgm:spPr/>
      <dgm:t>
        <a:bodyPr/>
        <a:lstStyle/>
        <a:p>
          <a:endParaRPr lang="fr-FR"/>
        </a:p>
      </dgm:t>
    </dgm:pt>
    <dgm:pt modelId="{75F5F6BB-FD0C-41C1-AF03-B13ADEDBD74F}" type="pres">
      <dgm:prSet presAssocID="{09AE7246-8AE9-4A28-979C-D28BE0C307F2}" presName="quadrant4" presStyleLbl="node1" presStyleIdx="3" presStyleCnt="4">
        <dgm:presLayoutVars>
          <dgm:chMax val="1"/>
          <dgm:bulletEnabled val="1"/>
        </dgm:presLayoutVars>
      </dgm:prSet>
      <dgm:spPr/>
      <dgm:t>
        <a:bodyPr/>
        <a:lstStyle/>
        <a:p>
          <a:endParaRPr lang="fr-FR"/>
        </a:p>
      </dgm:t>
    </dgm:pt>
    <dgm:pt modelId="{DAD1F597-84B4-465B-8327-70C26B37951B}" type="pres">
      <dgm:prSet presAssocID="{09AE7246-8AE9-4A28-979C-D28BE0C307F2}" presName="quadrantPlaceholder" presStyleCnt="0"/>
      <dgm:spPr/>
    </dgm:pt>
    <dgm:pt modelId="{39C2F0A9-4F27-4DD3-BC98-5C2AE5D241C3}" type="pres">
      <dgm:prSet presAssocID="{09AE7246-8AE9-4A28-979C-D28BE0C307F2}" presName="center1" presStyleLbl="fgShp" presStyleIdx="0" presStyleCnt="2" custLinFactX="-39629" custLinFactNeighborX="-100000" custLinFactNeighborY="14712"/>
      <dgm:spPr>
        <a:prstGeom prst="downArrow">
          <a:avLst/>
        </a:prstGeom>
      </dgm:spPr>
    </dgm:pt>
    <dgm:pt modelId="{B0FC8C23-009A-4239-8395-E91E62A31A67}" type="pres">
      <dgm:prSet presAssocID="{09AE7246-8AE9-4A28-979C-D28BE0C307F2}" presName="center2" presStyleLbl="fgShp" presStyleIdx="1" presStyleCnt="2" custAng="10800000" custLinFactX="32963" custLinFactNeighborX="100000" custLinFactNeighborY="-25076"/>
      <dgm:spPr>
        <a:prstGeom prst="downArrow">
          <a:avLst/>
        </a:prstGeom>
      </dgm:spPr>
    </dgm:pt>
  </dgm:ptLst>
  <dgm:cxnLst>
    <dgm:cxn modelId="{93F9732F-8C05-49BF-8D36-6EBCE18EB76F}" type="presOf" srcId="{0CA406E1-D62E-4FE9-978B-1CE27BF675BA}" destId="{6F1E315C-4E4D-41C0-8978-7DDE6D95F1A3}" srcOrd="0" destOrd="0" presId="urn:microsoft.com/office/officeart/2005/8/layout/cycle4"/>
    <dgm:cxn modelId="{08B2EA50-830B-4147-A4F3-DE45AC952D26}" type="presOf" srcId="{6E8F6D13-AA1A-4A1A-BC17-E47C8C084FF8}" destId="{FBE08DCA-F162-4E20-A29B-2B82713EF258}" srcOrd="1" destOrd="3" presId="urn:microsoft.com/office/officeart/2005/8/layout/cycle4"/>
    <dgm:cxn modelId="{33FF154F-B7AA-4D04-AF3A-C2ADA35F7772}" type="presOf" srcId="{4C11A057-BA97-475C-A8E3-2D75165B4DD4}" destId="{FBE08DCA-F162-4E20-A29B-2B82713EF258}" srcOrd="1" destOrd="1" presId="urn:microsoft.com/office/officeart/2005/8/layout/cycle4"/>
    <dgm:cxn modelId="{D898D3D7-60D6-46F7-9470-2C3B6E9B891A}" srcId="{09AE7246-8AE9-4A28-979C-D28BE0C307F2}" destId="{D8A7C535-4380-41EF-BD7D-41A3C205CE50}" srcOrd="3" destOrd="0" parTransId="{7F771F9E-8168-4107-BF8A-25CCA63038EF}" sibTransId="{F4A7AFA4-2ED9-4DCC-B3F8-716BC6997DC6}"/>
    <dgm:cxn modelId="{9F2BF374-A311-466E-ABA5-013E26CD3DDE}" type="presOf" srcId="{8F9973A2-6512-48E1-A2F0-3357486CBB85}" destId="{6F1E315C-4E4D-41C0-8978-7DDE6D95F1A3}" srcOrd="0" destOrd="1" presId="urn:microsoft.com/office/officeart/2005/8/layout/cycle4"/>
    <dgm:cxn modelId="{5D4B6BF9-AFE3-4C7D-89F8-042AC8E22DE3}" type="presOf" srcId="{4C11A057-BA97-475C-A8E3-2D75165B4DD4}" destId="{3AEFE090-E2F3-4877-B95E-531E87C5AAC0}" srcOrd="0" destOrd="1" presId="urn:microsoft.com/office/officeart/2005/8/layout/cycle4"/>
    <dgm:cxn modelId="{02931885-9752-4645-A083-346FD06B157A}" srcId="{D8A7C535-4380-41EF-BD7D-41A3C205CE50}" destId="{2E90D864-9EE8-42CA-8A72-3CC28CC246BA}" srcOrd="2" destOrd="0" parTransId="{6AEA5F0E-4351-4DBB-94E8-37A359870EC2}" sibTransId="{419028BC-7F03-4F83-8D3C-13219CF62530}"/>
    <dgm:cxn modelId="{4772460A-1D8F-46C0-B437-F39A00B62A20}" type="presOf" srcId="{83EB3E0D-B1D0-473E-8ABF-F4240C2760F4}" destId="{9E474CD9-5D72-4983-A178-5B14AA53C7E0}" srcOrd="0" destOrd="0" presId="urn:microsoft.com/office/officeart/2005/8/layout/cycle4"/>
    <dgm:cxn modelId="{6E33FB91-44BD-494E-9E5C-F4093D9CEEAE}" type="presOf" srcId="{BF0C742D-E2D2-4458-82D5-4478913F8E10}" destId="{9E474CD9-5D72-4983-A178-5B14AA53C7E0}" srcOrd="0" destOrd="2" presId="urn:microsoft.com/office/officeart/2005/8/layout/cycle4"/>
    <dgm:cxn modelId="{F64F94E7-AAFE-4E19-9683-C3351F1AA92D}" type="presOf" srcId="{0CA406E1-D62E-4FE9-978B-1CE27BF675BA}" destId="{0B3E600E-E370-4409-8B66-AC7946CB9C5C}" srcOrd="1" destOrd="0" presId="urn:microsoft.com/office/officeart/2005/8/layout/cycle4"/>
    <dgm:cxn modelId="{BA178CA9-0819-40ED-9CFC-7DEDC205DA18}" srcId="{D8A7C535-4380-41EF-BD7D-41A3C205CE50}" destId="{6E8F6D13-AA1A-4A1A-BC17-E47C8C084FF8}" srcOrd="3" destOrd="0" parTransId="{47EE3115-99A7-4C30-A6AC-7AF90BFB79DA}" sibTransId="{D5F2D7DE-9CB9-47AE-90BD-9C42D6C84C09}"/>
    <dgm:cxn modelId="{3F6D4F83-B58C-4E74-8A94-6D4B04439EEF}" srcId="{2E231DC4-5AD8-4853-92D4-C79326D27BF5}" destId="{ADC9A073-1F98-4600-834A-1BEB939A676D}" srcOrd="1" destOrd="0" parTransId="{BC771276-0F4D-4897-9F09-E8CE4AA970E1}" sibTransId="{1AADDC3D-CCF1-4931-AE89-DC581082C85E}"/>
    <dgm:cxn modelId="{A895FB30-C07D-4219-9CBD-726714830BDC}" srcId="{D8A7C535-4380-41EF-BD7D-41A3C205CE50}" destId="{4C11A057-BA97-475C-A8E3-2D75165B4DD4}" srcOrd="1" destOrd="0" parTransId="{7C36F371-A265-4C46-A4E6-5D82E64B904B}" sibTransId="{F3FA39B9-4F03-4B69-A59C-ECB7468B83C7}"/>
    <dgm:cxn modelId="{2A367723-1562-4E83-8FC3-630F0932A00B}" srcId="{AD5A22F3-9395-4921-9FD6-A8083409F203}" destId="{0CA406E1-D62E-4FE9-978B-1CE27BF675BA}" srcOrd="0" destOrd="0" parTransId="{B607792D-D04E-4FE3-8703-15F59B18FA82}" sibTransId="{1A071099-AE41-43E1-A400-BD4ED8C7BB0C}"/>
    <dgm:cxn modelId="{5081257C-CFF6-4BA8-A77A-7EBB774A27BC}" type="presOf" srcId="{A76C312B-016F-472F-9207-1BA6DF1CC8A3}" destId="{A18DFCB8-A02F-45FE-A967-3731B25DF287}" srcOrd="1" destOrd="1" presId="urn:microsoft.com/office/officeart/2005/8/layout/cycle4"/>
    <dgm:cxn modelId="{7574AD61-027A-45B3-B644-D184F2305567}" type="presOf" srcId="{2E90D864-9EE8-42CA-8A72-3CC28CC246BA}" destId="{3AEFE090-E2F3-4877-B95E-531E87C5AAC0}" srcOrd="0" destOrd="2" presId="urn:microsoft.com/office/officeart/2005/8/layout/cycle4"/>
    <dgm:cxn modelId="{54C3D2CD-0F96-47CE-8560-BD89D7FB319F}" srcId="{D8A7C535-4380-41EF-BD7D-41A3C205CE50}" destId="{BC8998C8-3FBF-4F74-A2CD-E540BA5ABD0F}" srcOrd="0" destOrd="0" parTransId="{8DC92813-6462-48A5-ABC6-E507470C0ACD}" sibTransId="{9F103627-87D6-40E3-A9B5-708C89C72C5D}"/>
    <dgm:cxn modelId="{74E9C85C-B9A9-464C-B2DC-FA782566496C}" type="presOf" srcId="{8CDA34EE-DC9F-4E9A-8FE4-79E5FDBDB2BF}" destId="{B29D5048-EC89-488E-AF48-D45B3F225883}" srcOrd="0" destOrd="0" presId="urn:microsoft.com/office/officeart/2005/8/layout/cycle4"/>
    <dgm:cxn modelId="{27C50CBE-E382-48C5-AA85-1B6DB3E22999}" type="presOf" srcId="{A76C312B-016F-472F-9207-1BA6DF1CC8A3}" destId="{9E474CD9-5D72-4983-A178-5B14AA53C7E0}" srcOrd="0" destOrd="1" presId="urn:microsoft.com/office/officeart/2005/8/layout/cycle4"/>
    <dgm:cxn modelId="{6D85485E-63A2-4B50-8247-E33C87598EE3}" srcId="{2E231DC4-5AD8-4853-92D4-C79326D27BF5}" destId="{8B566217-54A6-4EAE-BC2A-9534D9D39D5B}" srcOrd="2" destOrd="0" parTransId="{156A4CD1-B53D-4EAC-858F-EE07EE33C4AB}" sibTransId="{398F5309-2747-4B5A-B356-7F237EF0E424}"/>
    <dgm:cxn modelId="{9A60BA77-9C75-472D-8D08-E655A23721F4}" type="presOf" srcId="{09AE7246-8AE9-4A28-979C-D28BE0C307F2}" destId="{B74434E6-92E6-4167-9A3E-35B9D99B63A0}" srcOrd="0" destOrd="0" presId="urn:microsoft.com/office/officeart/2005/8/layout/cycle4"/>
    <dgm:cxn modelId="{7BA7266A-BC9B-4692-AEF1-90D71EB1C7F7}" type="presOf" srcId="{AD5A22F3-9395-4921-9FD6-A8083409F203}" destId="{4A065739-BDDC-403A-8D30-7A455837BF13}" srcOrd="0" destOrd="0" presId="urn:microsoft.com/office/officeart/2005/8/layout/cycle4"/>
    <dgm:cxn modelId="{4E6F3C27-F775-4578-844C-FE876BE7377D}" type="presOf" srcId="{8B566217-54A6-4EAE-BC2A-9534D9D39D5B}" destId="{B29D5048-EC89-488E-AF48-D45B3F225883}" srcOrd="0" destOrd="2" presId="urn:microsoft.com/office/officeart/2005/8/layout/cycle4"/>
    <dgm:cxn modelId="{B9DAD49F-2ACD-4D83-A107-7C28C65F8FD2}" type="presOf" srcId="{8CDA34EE-DC9F-4E9A-8FE4-79E5FDBDB2BF}" destId="{BCB629B3-7F5C-47B8-A0FB-2CDD92C869BE}" srcOrd="1" destOrd="0" presId="urn:microsoft.com/office/officeart/2005/8/layout/cycle4"/>
    <dgm:cxn modelId="{93424A98-2DB1-485A-B1A5-6174D7E26A1D}" srcId="{09AE7246-8AE9-4A28-979C-D28BE0C307F2}" destId="{2E231DC4-5AD8-4853-92D4-C79326D27BF5}" srcOrd="1" destOrd="0" parTransId="{F8BA524F-DD35-480A-9A10-87486BE773C2}" sibTransId="{DDE77619-B2A1-4F9E-B0DA-B80859851A29}"/>
    <dgm:cxn modelId="{1549F531-EC05-4F1A-A27B-130A458EC6D8}" srcId="{207B9C05-776B-4A3D-B6AF-4184D9B74EC4}" destId="{A76C312B-016F-472F-9207-1BA6DF1CC8A3}" srcOrd="1" destOrd="0" parTransId="{7BDEB1AF-68EE-4EB1-8C46-021F4F6C6DB2}" sibTransId="{8E36F07D-512A-4FD9-8964-04286E311A3D}"/>
    <dgm:cxn modelId="{C8D5361A-075C-43EA-BE20-BA333A9BFA26}" type="presOf" srcId="{83EB3E0D-B1D0-473E-8ABF-F4240C2760F4}" destId="{A18DFCB8-A02F-45FE-A967-3731B25DF287}" srcOrd="1" destOrd="0" presId="urn:microsoft.com/office/officeart/2005/8/layout/cycle4"/>
    <dgm:cxn modelId="{2E5891EE-2473-4D1F-B1CB-0555E0DACF2F}" type="presOf" srcId="{207B9C05-776B-4A3D-B6AF-4184D9B74EC4}" destId="{22B12CEC-790F-43C7-A3C6-7EA65BBC83B2}" srcOrd="0" destOrd="0" presId="urn:microsoft.com/office/officeart/2005/8/layout/cycle4"/>
    <dgm:cxn modelId="{25C3FBFE-1E1D-459C-AE38-B7203D35DE1F}" srcId="{2E231DC4-5AD8-4853-92D4-C79326D27BF5}" destId="{8CDA34EE-DC9F-4E9A-8FE4-79E5FDBDB2BF}" srcOrd="0" destOrd="0" parTransId="{0E9AEF64-F51E-4BEC-999A-8C4D848CF1C3}" sibTransId="{30DD705C-023A-4450-B248-FA4D4AF3D1A5}"/>
    <dgm:cxn modelId="{C4B8ABDD-2A8A-4ACC-8AC9-2C980E8F9215}" type="presOf" srcId="{47C1CC56-0226-435B-B8E2-E2490BED0B44}" destId="{A18DFCB8-A02F-45FE-A967-3731B25DF287}" srcOrd="1" destOrd="3" presId="urn:microsoft.com/office/officeart/2005/8/layout/cycle4"/>
    <dgm:cxn modelId="{18B1EE21-29E0-49EB-A86B-B8071778D4BA}" type="presOf" srcId="{BC8998C8-3FBF-4F74-A2CD-E540BA5ABD0F}" destId="{FBE08DCA-F162-4E20-A29B-2B82713EF258}" srcOrd="1" destOrd="0" presId="urn:microsoft.com/office/officeart/2005/8/layout/cycle4"/>
    <dgm:cxn modelId="{2487F158-3219-4C0C-B805-4D48BB5642A6}" type="presOf" srcId="{ADC9A073-1F98-4600-834A-1BEB939A676D}" destId="{B29D5048-EC89-488E-AF48-D45B3F225883}" srcOrd="0" destOrd="1" presId="urn:microsoft.com/office/officeart/2005/8/layout/cycle4"/>
    <dgm:cxn modelId="{669F3231-34E8-40A7-85D5-1BAF810F321F}" type="presOf" srcId="{8F9973A2-6512-48E1-A2F0-3357486CBB85}" destId="{0B3E600E-E370-4409-8B66-AC7946CB9C5C}" srcOrd="1" destOrd="1" presId="urn:microsoft.com/office/officeart/2005/8/layout/cycle4"/>
    <dgm:cxn modelId="{FCDCD3F6-DAFC-427A-9D2D-64E84D859FFD}" type="presOf" srcId="{D8A7C535-4380-41EF-BD7D-41A3C205CE50}" destId="{75F5F6BB-FD0C-41C1-AF03-B13ADEDBD74F}" srcOrd="0" destOrd="0" presId="urn:microsoft.com/office/officeart/2005/8/layout/cycle4"/>
    <dgm:cxn modelId="{F7B57B62-B191-4AE8-A6F7-2A672E3C9183}" type="presOf" srcId="{6E8F6D13-AA1A-4A1A-BC17-E47C8C084FF8}" destId="{3AEFE090-E2F3-4877-B95E-531E87C5AAC0}" srcOrd="0" destOrd="3" presId="urn:microsoft.com/office/officeart/2005/8/layout/cycle4"/>
    <dgm:cxn modelId="{F0ADD9F8-8625-430F-BA67-F75A68E537C3}" type="presOf" srcId="{8B566217-54A6-4EAE-BC2A-9534D9D39D5B}" destId="{BCB629B3-7F5C-47B8-A0FB-2CDD92C869BE}" srcOrd="1" destOrd="2" presId="urn:microsoft.com/office/officeart/2005/8/layout/cycle4"/>
    <dgm:cxn modelId="{4219CC48-E3C7-4DB2-AC52-E8F961B7FBD0}" type="presOf" srcId="{47C1CC56-0226-435B-B8E2-E2490BED0B44}" destId="{9E474CD9-5D72-4983-A178-5B14AA53C7E0}" srcOrd="0" destOrd="3" presId="urn:microsoft.com/office/officeart/2005/8/layout/cycle4"/>
    <dgm:cxn modelId="{D6B9D1F3-8FCE-4232-BE72-3825AA044046}" srcId="{207B9C05-776B-4A3D-B6AF-4184D9B74EC4}" destId="{83EB3E0D-B1D0-473E-8ABF-F4240C2760F4}" srcOrd="0" destOrd="0" parTransId="{0D06EAAA-89A5-484D-A530-87E12EE1A232}" sibTransId="{429D8727-E680-4EFA-838F-5C401EF2067B}"/>
    <dgm:cxn modelId="{349D0CA2-1135-4703-9A39-FBED42DBB960}" type="presOf" srcId="{BF0C742D-E2D2-4458-82D5-4478913F8E10}" destId="{A18DFCB8-A02F-45FE-A967-3731B25DF287}" srcOrd="1" destOrd="2" presId="urn:microsoft.com/office/officeart/2005/8/layout/cycle4"/>
    <dgm:cxn modelId="{5C3B819C-62A6-4256-A822-4CEED2DCB1A8}" srcId="{207B9C05-776B-4A3D-B6AF-4184D9B74EC4}" destId="{BF0C742D-E2D2-4458-82D5-4478913F8E10}" srcOrd="2" destOrd="0" parTransId="{D97ECBED-DD7F-4C67-A4EF-C5DC1A1C6C64}" sibTransId="{E2005A31-1041-4A89-B7A8-C7E0E4E5EAF4}"/>
    <dgm:cxn modelId="{32EDE061-5771-421E-B955-3155558F2268}" srcId="{AD5A22F3-9395-4921-9FD6-A8083409F203}" destId="{8F9973A2-6512-48E1-A2F0-3357486CBB85}" srcOrd="1" destOrd="0" parTransId="{E5D11B06-7AB3-4356-8BA1-6C674636371C}" sibTransId="{4E604084-960C-419C-9B4B-21E7207E2CFE}"/>
    <dgm:cxn modelId="{AAD5A432-D595-45E9-9607-A981FB81DEA0}" srcId="{09AE7246-8AE9-4A28-979C-D28BE0C307F2}" destId="{AD5A22F3-9395-4921-9FD6-A8083409F203}" srcOrd="0" destOrd="0" parTransId="{F5AB082B-0FAE-4142-9109-BBF16BA80BA5}" sibTransId="{3E78312D-F9DE-4B6C-A7D3-30CC7CD62331}"/>
    <dgm:cxn modelId="{9BEB7559-5834-40B2-98A9-D07ECED1D79C}" srcId="{207B9C05-776B-4A3D-B6AF-4184D9B74EC4}" destId="{47C1CC56-0226-435B-B8E2-E2490BED0B44}" srcOrd="3" destOrd="0" parTransId="{997C8DC9-12BC-4664-86B1-515D3B5D557E}" sibTransId="{AC0C45B9-A88A-49A0-B4A6-D8F12639A449}"/>
    <dgm:cxn modelId="{18E585FB-3D2F-4C47-A861-EE70B603D02F}" type="presOf" srcId="{BC8998C8-3FBF-4F74-A2CD-E540BA5ABD0F}" destId="{3AEFE090-E2F3-4877-B95E-531E87C5AAC0}" srcOrd="0" destOrd="0" presId="urn:microsoft.com/office/officeart/2005/8/layout/cycle4"/>
    <dgm:cxn modelId="{70441239-DD4D-48BD-BF1B-14B65AA86426}" type="presOf" srcId="{2E231DC4-5AD8-4853-92D4-C79326D27BF5}" destId="{FC7647E8-B09B-4756-B983-3E39AFBAE28F}" srcOrd="0" destOrd="0" presId="urn:microsoft.com/office/officeart/2005/8/layout/cycle4"/>
    <dgm:cxn modelId="{C9E5CECF-9071-4B80-900C-0AF3DF8B92F8}" type="presOf" srcId="{ADC9A073-1F98-4600-834A-1BEB939A676D}" destId="{BCB629B3-7F5C-47B8-A0FB-2CDD92C869BE}" srcOrd="1" destOrd="1" presId="urn:microsoft.com/office/officeart/2005/8/layout/cycle4"/>
    <dgm:cxn modelId="{91953BB1-7900-4674-9083-16C1D3E29270}" type="presOf" srcId="{2E90D864-9EE8-42CA-8A72-3CC28CC246BA}" destId="{FBE08DCA-F162-4E20-A29B-2B82713EF258}" srcOrd="1" destOrd="2" presId="urn:microsoft.com/office/officeart/2005/8/layout/cycle4"/>
    <dgm:cxn modelId="{45E44502-BC92-44CD-A5E9-8C3DCEA0524C}" srcId="{09AE7246-8AE9-4A28-979C-D28BE0C307F2}" destId="{207B9C05-776B-4A3D-B6AF-4184D9B74EC4}" srcOrd="2" destOrd="0" parTransId="{65FDA08F-0BEC-42B5-B444-C15108E21289}" sibTransId="{94B89230-3B27-46C8-BE23-766BF1BA2F17}"/>
    <dgm:cxn modelId="{96F3644A-B679-4300-B2EA-C8467B6BCF58}" type="presParOf" srcId="{B74434E6-92E6-4167-9A3E-35B9D99B63A0}" destId="{34F287F8-D93A-43C9-A4D8-B7F3E24DE7CD}" srcOrd="0" destOrd="0" presId="urn:microsoft.com/office/officeart/2005/8/layout/cycle4"/>
    <dgm:cxn modelId="{3BABA933-E265-4CDB-A1D7-FE4411BB0B87}" type="presParOf" srcId="{34F287F8-D93A-43C9-A4D8-B7F3E24DE7CD}" destId="{5595FBFE-6EB3-4631-92AD-6243A0F5CD90}" srcOrd="0" destOrd="0" presId="urn:microsoft.com/office/officeart/2005/8/layout/cycle4"/>
    <dgm:cxn modelId="{E387DE6E-8277-4A7F-8B7E-F59D29A0E71B}" type="presParOf" srcId="{5595FBFE-6EB3-4631-92AD-6243A0F5CD90}" destId="{6F1E315C-4E4D-41C0-8978-7DDE6D95F1A3}" srcOrd="0" destOrd="0" presId="urn:microsoft.com/office/officeart/2005/8/layout/cycle4"/>
    <dgm:cxn modelId="{DFD93B6F-DFC1-4667-9388-A75C4164E214}" type="presParOf" srcId="{5595FBFE-6EB3-4631-92AD-6243A0F5CD90}" destId="{0B3E600E-E370-4409-8B66-AC7946CB9C5C}" srcOrd="1" destOrd="0" presId="urn:microsoft.com/office/officeart/2005/8/layout/cycle4"/>
    <dgm:cxn modelId="{D8EFE8D1-9010-4F08-97BB-6B58FBC10A89}" type="presParOf" srcId="{34F287F8-D93A-43C9-A4D8-B7F3E24DE7CD}" destId="{AF66CBE6-CA91-4F78-B95E-5326733352C5}" srcOrd="1" destOrd="0" presId="urn:microsoft.com/office/officeart/2005/8/layout/cycle4"/>
    <dgm:cxn modelId="{6182B930-B1F8-4492-B997-AF47EE695DAA}" type="presParOf" srcId="{AF66CBE6-CA91-4F78-B95E-5326733352C5}" destId="{B29D5048-EC89-488E-AF48-D45B3F225883}" srcOrd="0" destOrd="0" presId="urn:microsoft.com/office/officeart/2005/8/layout/cycle4"/>
    <dgm:cxn modelId="{5A6326A5-70DF-4914-BF6C-FAFD628AE451}" type="presParOf" srcId="{AF66CBE6-CA91-4F78-B95E-5326733352C5}" destId="{BCB629B3-7F5C-47B8-A0FB-2CDD92C869BE}" srcOrd="1" destOrd="0" presId="urn:microsoft.com/office/officeart/2005/8/layout/cycle4"/>
    <dgm:cxn modelId="{AD715298-0CAE-44BB-B155-759C1947DDCD}" type="presParOf" srcId="{34F287F8-D93A-43C9-A4D8-B7F3E24DE7CD}" destId="{7E04283E-3980-483F-819D-18D5B2D1BB0B}" srcOrd="2" destOrd="0" presId="urn:microsoft.com/office/officeart/2005/8/layout/cycle4"/>
    <dgm:cxn modelId="{9A8D3E02-EABE-432A-8481-DC9C0E7A0797}" type="presParOf" srcId="{7E04283E-3980-483F-819D-18D5B2D1BB0B}" destId="{9E474CD9-5D72-4983-A178-5B14AA53C7E0}" srcOrd="0" destOrd="0" presId="urn:microsoft.com/office/officeart/2005/8/layout/cycle4"/>
    <dgm:cxn modelId="{C5A5F5AA-6D8B-41DC-8777-9B13AA6C9BA6}" type="presParOf" srcId="{7E04283E-3980-483F-819D-18D5B2D1BB0B}" destId="{A18DFCB8-A02F-45FE-A967-3731B25DF287}" srcOrd="1" destOrd="0" presId="urn:microsoft.com/office/officeart/2005/8/layout/cycle4"/>
    <dgm:cxn modelId="{BABA39F8-B748-48BB-874C-91CFB79728E7}" type="presParOf" srcId="{34F287F8-D93A-43C9-A4D8-B7F3E24DE7CD}" destId="{A3B5DFF2-37E1-4960-948D-83370A9681FB}" srcOrd="3" destOrd="0" presId="urn:microsoft.com/office/officeart/2005/8/layout/cycle4"/>
    <dgm:cxn modelId="{2DA59F76-5522-431F-A356-F6FFCA08BF91}" type="presParOf" srcId="{A3B5DFF2-37E1-4960-948D-83370A9681FB}" destId="{3AEFE090-E2F3-4877-B95E-531E87C5AAC0}" srcOrd="0" destOrd="0" presId="urn:microsoft.com/office/officeart/2005/8/layout/cycle4"/>
    <dgm:cxn modelId="{99C0CD16-E485-4028-B23F-0C589A1048C0}" type="presParOf" srcId="{A3B5DFF2-37E1-4960-948D-83370A9681FB}" destId="{FBE08DCA-F162-4E20-A29B-2B82713EF258}" srcOrd="1" destOrd="0" presId="urn:microsoft.com/office/officeart/2005/8/layout/cycle4"/>
    <dgm:cxn modelId="{C9E4F9FE-BBD5-45AA-B081-CF9459C2D491}" type="presParOf" srcId="{34F287F8-D93A-43C9-A4D8-B7F3E24DE7CD}" destId="{B7EFAF3C-525B-4F48-9A90-10B4C22EF64C}" srcOrd="4" destOrd="0" presId="urn:microsoft.com/office/officeart/2005/8/layout/cycle4"/>
    <dgm:cxn modelId="{F52E8682-591C-428F-9930-654248CF6B7C}" type="presParOf" srcId="{B74434E6-92E6-4167-9A3E-35B9D99B63A0}" destId="{9A962C3B-A99C-4DFD-9D6F-421CB31FCB2C}" srcOrd="1" destOrd="0" presId="urn:microsoft.com/office/officeart/2005/8/layout/cycle4"/>
    <dgm:cxn modelId="{29C75929-3ACE-439F-A3A2-96BF9659DC30}" type="presParOf" srcId="{9A962C3B-A99C-4DFD-9D6F-421CB31FCB2C}" destId="{4A065739-BDDC-403A-8D30-7A455837BF13}" srcOrd="0" destOrd="0" presId="urn:microsoft.com/office/officeart/2005/8/layout/cycle4"/>
    <dgm:cxn modelId="{2BCAA077-5AE6-447B-840D-FD5FC9BC505C}" type="presParOf" srcId="{9A962C3B-A99C-4DFD-9D6F-421CB31FCB2C}" destId="{FC7647E8-B09B-4756-B983-3E39AFBAE28F}" srcOrd="1" destOrd="0" presId="urn:microsoft.com/office/officeart/2005/8/layout/cycle4"/>
    <dgm:cxn modelId="{C8AFB09D-E14E-44FE-AD4F-B07FE70BCC8D}" type="presParOf" srcId="{9A962C3B-A99C-4DFD-9D6F-421CB31FCB2C}" destId="{22B12CEC-790F-43C7-A3C6-7EA65BBC83B2}" srcOrd="2" destOrd="0" presId="urn:microsoft.com/office/officeart/2005/8/layout/cycle4"/>
    <dgm:cxn modelId="{21D682BA-A2D0-4BAA-8B5B-AFEA813E62F3}" type="presParOf" srcId="{9A962C3B-A99C-4DFD-9D6F-421CB31FCB2C}" destId="{75F5F6BB-FD0C-41C1-AF03-B13ADEDBD74F}" srcOrd="3" destOrd="0" presId="urn:microsoft.com/office/officeart/2005/8/layout/cycle4"/>
    <dgm:cxn modelId="{15DE6D5B-392F-422A-BD04-52CD9B8DDC28}" type="presParOf" srcId="{9A962C3B-A99C-4DFD-9D6F-421CB31FCB2C}" destId="{DAD1F597-84B4-465B-8327-70C26B37951B}" srcOrd="4" destOrd="0" presId="urn:microsoft.com/office/officeart/2005/8/layout/cycle4"/>
    <dgm:cxn modelId="{CC247918-753B-4401-8B32-EC1F62B9186D}" type="presParOf" srcId="{B74434E6-92E6-4167-9A3E-35B9D99B63A0}" destId="{39C2F0A9-4F27-4DD3-BC98-5C2AE5D241C3}" srcOrd="2" destOrd="0" presId="urn:microsoft.com/office/officeart/2005/8/layout/cycle4"/>
    <dgm:cxn modelId="{8ABE00AC-D7BF-4292-B61F-93599A2CB8F5}" type="presParOf" srcId="{B74434E6-92E6-4167-9A3E-35B9D99B63A0}" destId="{B0FC8C23-009A-4239-8395-E91E62A31A6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6843DF-EC21-4042-875B-5244A9AE4A53}" type="doc">
      <dgm:prSet loTypeId="urn:microsoft.com/office/officeart/2005/8/layout/process1" loCatId="process" qsTypeId="urn:microsoft.com/office/officeart/2005/8/quickstyle/simple1" qsCatId="simple" csTypeId="urn:microsoft.com/office/officeart/2005/8/colors/colorful3" csCatId="colorful" phldr="1"/>
      <dgm:spPr/>
    </dgm:pt>
    <dgm:pt modelId="{EC4B223C-E0F6-4E25-9AFA-E6D9F96AB30E}">
      <dgm:prSet phldrT="[Texte]"/>
      <dgm:spPr/>
      <dgm:t>
        <a:bodyPr/>
        <a:lstStyle/>
        <a:p>
          <a:r>
            <a:rPr lang="fr-FR" b="1" dirty="0"/>
            <a:t>Développement</a:t>
          </a:r>
        </a:p>
      </dgm:t>
    </dgm:pt>
    <dgm:pt modelId="{D7975487-42D3-45C7-A89C-9CF07DF87CAD}" type="parTrans" cxnId="{7FE47F4C-1C67-4067-B856-A46065FCBD20}">
      <dgm:prSet/>
      <dgm:spPr/>
      <dgm:t>
        <a:bodyPr/>
        <a:lstStyle/>
        <a:p>
          <a:endParaRPr lang="fr-FR"/>
        </a:p>
      </dgm:t>
    </dgm:pt>
    <dgm:pt modelId="{F297B236-8915-4EC8-BD33-A64A2BBAD8C5}" type="sibTrans" cxnId="{7FE47F4C-1C67-4067-B856-A46065FCBD20}">
      <dgm:prSet/>
      <dgm:spPr/>
      <dgm:t>
        <a:bodyPr/>
        <a:lstStyle/>
        <a:p>
          <a:endParaRPr lang="fr-FR"/>
        </a:p>
      </dgm:t>
    </dgm:pt>
    <dgm:pt modelId="{F261603E-2967-4476-99A4-9FE37ABF0FC4}">
      <dgm:prSet phldrT="[Texte]"/>
      <dgm:spPr/>
      <dgm:t>
        <a:bodyPr/>
        <a:lstStyle/>
        <a:p>
          <a:r>
            <a:rPr lang="fr-FR" b="1" dirty="0"/>
            <a:t>Nombre d’exécutions</a:t>
          </a:r>
        </a:p>
      </dgm:t>
    </dgm:pt>
    <dgm:pt modelId="{99C28F64-60D5-40DC-AC05-1D9016BA1A5F}" type="parTrans" cxnId="{3FA4A8CD-211D-4C5D-B371-87E197BC35EF}">
      <dgm:prSet/>
      <dgm:spPr/>
      <dgm:t>
        <a:bodyPr/>
        <a:lstStyle/>
        <a:p>
          <a:endParaRPr lang="fr-FR"/>
        </a:p>
      </dgm:t>
    </dgm:pt>
    <dgm:pt modelId="{C3154F32-04FF-469D-91F2-1B0B4531FD7E}" type="sibTrans" cxnId="{3FA4A8CD-211D-4C5D-B371-87E197BC35EF}">
      <dgm:prSet/>
      <dgm:spPr/>
      <dgm:t>
        <a:bodyPr/>
        <a:lstStyle/>
        <a:p>
          <a:endParaRPr lang="fr-FR"/>
        </a:p>
      </dgm:t>
    </dgm:pt>
    <dgm:pt modelId="{457A6B68-E968-4615-BE5E-0C75AD0C7572}">
      <dgm:prSet phldrT="[Texte]"/>
      <dgm:spPr/>
      <dgm:t>
        <a:bodyPr/>
        <a:lstStyle/>
        <a:p>
          <a:r>
            <a:rPr lang="fr-FR" b="1" dirty="0"/>
            <a:t>Impact client</a:t>
          </a:r>
        </a:p>
      </dgm:t>
    </dgm:pt>
    <dgm:pt modelId="{1EF3BB56-94B2-44DF-9B42-697EF6B54AE4}" type="parTrans" cxnId="{270C4BDD-0A95-4F87-91F2-C775899A1342}">
      <dgm:prSet/>
      <dgm:spPr/>
      <dgm:t>
        <a:bodyPr/>
        <a:lstStyle/>
        <a:p>
          <a:endParaRPr lang="fr-FR"/>
        </a:p>
      </dgm:t>
    </dgm:pt>
    <dgm:pt modelId="{EF282319-817D-4E29-8670-0417B4E022AB}" type="sibTrans" cxnId="{270C4BDD-0A95-4F87-91F2-C775899A1342}">
      <dgm:prSet/>
      <dgm:spPr/>
      <dgm:t>
        <a:bodyPr/>
        <a:lstStyle/>
        <a:p>
          <a:endParaRPr lang="fr-FR"/>
        </a:p>
      </dgm:t>
    </dgm:pt>
    <dgm:pt modelId="{695C433A-FDE7-428C-82A8-1627BA9DD759}">
      <dgm:prSet phldrT="[Texte]"/>
      <dgm:spPr/>
      <dgm:t>
        <a:bodyPr/>
        <a:lstStyle/>
        <a:p>
          <a:r>
            <a:rPr lang="fr-FR" b="1" dirty="0"/>
            <a:t>Performances</a:t>
          </a:r>
        </a:p>
      </dgm:t>
    </dgm:pt>
    <dgm:pt modelId="{A9845005-264D-4CB1-8CA1-D8C004214F5D}" type="parTrans" cxnId="{2964C6B7-6A86-46B3-92CE-F0DBA37F9E70}">
      <dgm:prSet/>
      <dgm:spPr/>
      <dgm:t>
        <a:bodyPr/>
        <a:lstStyle/>
        <a:p>
          <a:endParaRPr lang="fr-FR"/>
        </a:p>
      </dgm:t>
    </dgm:pt>
    <dgm:pt modelId="{BF11A4D0-23ED-4B7E-AAF5-E99C2E3B3F93}" type="sibTrans" cxnId="{2964C6B7-6A86-46B3-92CE-F0DBA37F9E70}">
      <dgm:prSet/>
      <dgm:spPr/>
      <dgm:t>
        <a:bodyPr/>
        <a:lstStyle/>
        <a:p>
          <a:endParaRPr lang="fr-FR"/>
        </a:p>
      </dgm:t>
    </dgm:pt>
    <dgm:pt modelId="{E525DAC4-BDFC-4731-8425-B9E021BDC82D}" type="pres">
      <dgm:prSet presAssocID="{F56843DF-EC21-4042-875B-5244A9AE4A53}" presName="Name0" presStyleCnt="0">
        <dgm:presLayoutVars>
          <dgm:dir/>
          <dgm:resizeHandles val="exact"/>
        </dgm:presLayoutVars>
      </dgm:prSet>
      <dgm:spPr/>
    </dgm:pt>
    <dgm:pt modelId="{78E47976-25EE-4057-8994-C07C6A5D0C71}" type="pres">
      <dgm:prSet presAssocID="{EC4B223C-E0F6-4E25-9AFA-E6D9F96AB30E}" presName="node" presStyleLbl="node1" presStyleIdx="0" presStyleCnt="4">
        <dgm:presLayoutVars>
          <dgm:bulletEnabled val="1"/>
        </dgm:presLayoutVars>
      </dgm:prSet>
      <dgm:spPr/>
      <dgm:t>
        <a:bodyPr/>
        <a:lstStyle/>
        <a:p>
          <a:endParaRPr lang="fr-FR"/>
        </a:p>
      </dgm:t>
    </dgm:pt>
    <dgm:pt modelId="{92884AD9-14F0-46F6-A195-2BDDAB3741F6}" type="pres">
      <dgm:prSet presAssocID="{F297B236-8915-4EC8-BD33-A64A2BBAD8C5}" presName="sibTrans" presStyleLbl="sibTrans2D1" presStyleIdx="0" presStyleCnt="3"/>
      <dgm:spPr/>
      <dgm:t>
        <a:bodyPr/>
        <a:lstStyle/>
        <a:p>
          <a:endParaRPr lang="fr-FR"/>
        </a:p>
      </dgm:t>
    </dgm:pt>
    <dgm:pt modelId="{C5290D9E-4542-4B36-AA32-742B4F63499B}" type="pres">
      <dgm:prSet presAssocID="{F297B236-8915-4EC8-BD33-A64A2BBAD8C5}" presName="connectorText" presStyleLbl="sibTrans2D1" presStyleIdx="0" presStyleCnt="3"/>
      <dgm:spPr/>
      <dgm:t>
        <a:bodyPr/>
        <a:lstStyle/>
        <a:p>
          <a:endParaRPr lang="fr-FR"/>
        </a:p>
      </dgm:t>
    </dgm:pt>
    <dgm:pt modelId="{34F3C23F-F48E-48B4-8458-12D9B8B64503}" type="pres">
      <dgm:prSet presAssocID="{F261603E-2967-4476-99A4-9FE37ABF0FC4}" presName="node" presStyleLbl="node1" presStyleIdx="1" presStyleCnt="4">
        <dgm:presLayoutVars>
          <dgm:bulletEnabled val="1"/>
        </dgm:presLayoutVars>
      </dgm:prSet>
      <dgm:spPr/>
      <dgm:t>
        <a:bodyPr/>
        <a:lstStyle/>
        <a:p>
          <a:endParaRPr lang="fr-FR"/>
        </a:p>
      </dgm:t>
    </dgm:pt>
    <dgm:pt modelId="{673B4E89-FD40-4EA4-9F69-7836B187F706}" type="pres">
      <dgm:prSet presAssocID="{C3154F32-04FF-469D-91F2-1B0B4531FD7E}" presName="sibTrans" presStyleLbl="sibTrans2D1" presStyleIdx="1" presStyleCnt="3"/>
      <dgm:spPr/>
      <dgm:t>
        <a:bodyPr/>
        <a:lstStyle/>
        <a:p>
          <a:endParaRPr lang="fr-FR"/>
        </a:p>
      </dgm:t>
    </dgm:pt>
    <dgm:pt modelId="{9987B1B8-E01C-4EDB-BD3B-A4CAAECC7C72}" type="pres">
      <dgm:prSet presAssocID="{C3154F32-04FF-469D-91F2-1B0B4531FD7E}" presName="connectorText" presStyleLbl="sibTrans2D1" presStyleIdx="1" presStyleCnt="3"/>
      <dgm:spPr/>
      <dgm:t>
        <a:bodyPr/>
        <a:lstStyle/>
        <a:p>
          <a:endParaRPr lang="fr-FR"/>
        </a:p>
      </dgm:t>
    </dgm:pt>
    <dgm:pt modelId="{4A1F4664-74FC-4B26-BEF8-8FDCAC9D91BE}" type="pres">
      <dgm:prSet presAssocID="{457A6B68-E968-4615-BE5E-0C75AD0C7572}" presName="node" presStyleLbl="node1" presStyleIdx="2" presStyleCnt="4">
        <dgm:presLayoutVars>
          <dgm:bulletEnabled val="1"/>
        </dgm:presLayoutVars>
      </dgm:prSet>
      <dgm:spPr/>
      <dgm:t>
        <a:bodyPr/>
        <a:lstStyle/>
        <a:p>
          <a:endParaRPr lang="fr-FR"/>
        </a:p>
      </dgm:t>
    </dgm:pt>
    <dgm:pt modelId="{623D9028-44F4-4E0D-9C95-66ABB0361A1E}" type="pres">
      <dgm:prSet presAssocID="{EF282319-817D-4E29-8670-0417B4E022AB}" presName="sibTrans" presStyleLbl="sibTrans2D1" presStyleIdx="2" presStyleCnt="3"/>
      <dgm:spPr/>
      <dgm:t>
        <a:bodyPr/>
        <a:lstStyle/>
        <a:p>
          <a:endParaRPr lang="fr-FR"/>
        </a:p>
      </dgm:t>
    </dgm:pt>
    <dgm:pt modelId="{23A44BFA-0070-47CC-850D-9B619C0E2CB6}" type="pres">
      <dgm:prSet presAssocID="{EF282319-817D-4E29-8670-0417B4E022AB}" presName="connectorText" presStyleLbl="sibTrans2D1" presStyleIdx="2" presStyleCnt="3"/>
      <dgm:spPr/>
      <dgm:t>
        <a:bodyPr/>
        <a:lstStyle/>
        <a:p>
          <a:endParaRPr lang="fr-FR"/>
        </a:p>
      </dgm:t>
    </dgm:pt>
    <dgm:pt modelId="{69B8C0AA-C87E-4EF9-8E64-163560F777D8}" type="pres">
      <dgm:prSet presAssocID="{695C433A-FDE7-428C-82A8-1627BA9DD759}" presName="node" presStyleLbl="node1" presStyleIdx="3" presStyleCnt="4">
        <dgm:presLayoutVars>
          <dgm:bulletEnabled val="1"/>
        </dgm:presLayoutVars>
      </dgm:prSet>
      <dgm:spPr/>
      <dgm:t>
        <a:bodyPr/>
        <a:lstStyle/>
        <a:p>
          <a:endParaRPr lang="fr-FR"/>
        </a:p>
      </dgm:t>
    </dgm:pt>
  </dgm:ptLst>
  <dgm:cxnLst>
    <dgm:cxn modelId="{18CD13A1-EED1-4D85-8F59-FFB47D3FD68C}" type="presOf" srcId="{F261603E-2967-4476-99A4-9FE37ABF0FC4}" destId="{34F3C23F-F48E-48B4-8458-12D9B8B64503}" srcOrd="0" destOrd="0" presId="urn:microsoft.com/office/officeart/2005/8/layout/process1"/>
    <dgm:cxn modelId="{31AB92F2-7E9E-46B8-AC99-C1820BB2142A}" type="presOf" srcId="{EF282319-817D-4E29-8670-0417B4E022AB}" destId="{23A44BFA-0070-47CC-850D-9B619C0E2CB6}" srcOrd="1" destOrd="0" presId="urn:microsoft.com/office/officeart/2005/8/layout/process1"/>
    <dgm:cxn modelId="{86CF1BBB-7ECE-46BE-84CC-88F90915F097}" type="presOf" srcId="{695C433A-FDE7-428C-82A8-1627BA9DD759}" destId="{69B8C0AA-C87E-4EF9-8E64-163560F777D8}" srcOrd="0" destOrd="0" presId="urn:microsoft.com/office/officeart/2005/8/layout/process1"/>
    <dgm:cxn modelId="{744B3AD5-0AF3-4674-A753-319D714B467F}" type="presOf" srcId="{F297B236-8915-4EC8-BD33-A64A2BBAD8C5}" destId="{92884AD9-14F0-46F6-A195-2BDDAB3741F6}" srcOrd="0" destOrd="0" presId="urn:microsoft.com/office/officeart/2005/8/layout/process1"/>
    <dgm:cxn modelId="{ACD6F132-A34A-474E-9B5A-B27A49060CB7}" type="presOf" srcId="{F297B236-8915-4EC8-BD33-A64A2BBAD8C5}" destId="{C5290D9E-4542-4B36-AA32-742B4F63499B}" srcOrd="1" destOrd="0" presId="urn:microsoft.com/office/officeart/2005/8/layout/process1"/>
    <dgm:cxn modelId="{38E6C6C5-15F2-4DA8-8582-A89C6D7788AD}" type="presOf" srcId="{C3154F32-04FF-469D-91F2-1B0B4531FD7E}" destId="{673B4E89-FD40-4EA4-9F69-7836B187F706}" srcOrd="0" destOrd="0" presId="urn:microsoft.com/office/officeart/2005/8/layout/process1"/>
    <dgm:cxn modelId="{270C4BDD-0A95-4F87-91F2-C775899A1342}" srcId="{F56843DF-EC21-4042-875B-5244A9AE4A53}" destId="{457A6B68-E968-4615-BE5E-0C75AD0C7572}" srcOrd="2" destOrd="0" parTransId="{1EF3BB56-94B2-44DF-9B42-697EF6B54AE4}" sibTransId="{EF282319-817D-4E29-8670-0417B4E022AB}"/>
    <dgm:cxn modelId="{7872FA41-49F7-4E61-85DF-A742DA0187D5}" type="presOf" srcId="{EF282319-817D-4E29-8670-0417B4E022AB}" destId="{623D9028-44F4-4E0D-9C95-66ABB0361A1E}" srcOrd="0" destOrd="0" presId="urn:microsoft.com/office/officeart/2005/8/layout/process1"/>
    <dgm:cxn modelId="{3FA4A8CD-211D-4C5D-B371-87E197BC35EF}" srcId="{F56843DF-EC21-4042-875B-5244A9AE4A53}" destId="{F261603E-2967-4476-99A4-9FE37ABF0FC4}" srcOrd="1" destOrd="0" parTransId="{99C28F64-60D5-40DC-AC05-1D9016BA1A5F}" sibTransId="{C3154F32-04FF-469D-91F2-1B0B4531FD7E}"/>
    <dgm:cxn modelId="{7FE47F4C-1C67-4067-B856-A46065FCBD20}" srcId="{F56843DF-EC21-4042-875B-5244A9AE4A53}" destId="{EC4B223C-E0F6-4E25-9AFA-E6D9F96AB30E}" srcOrd="0" destOrd="0" parTransId="{D7975487-42D3-45C7-A89C-9CF07DF87CAD}" sibTransId="{F297B236-8915-4EC8-BD33-A64A2BBAD8C5}"/>
    <dgm:cxn modelId="{98948C5F-4744-4700-B1C4-1C2CF8EE4273}" type="presOf" srcId="{F56843DF-EC21-4042-875B-5244A9AE4A53}" destId="{E525DAC4-BDFC-4731-8425-B9E021BDC82D}" srcOrd="0" destOrd="0" presId="urn:microsoft.com/office/officeart/2005/8/layout/process1"/>
    <dgm:cxn modelId="{6EAABA13-7208-4ADE-9A67-F84505C16120}" type="presOf" srcId="{EC4B223C-E0F6-4E25-9AFA-E6D9F96AB30E}" destId="{78E47976-25EE-4057-8994-C07C6A5D0C71}" srcOrd="0" destOrd="0" presId="urn:microsoft.com/office/officeart/2005/8/layout/process1"/>
    <dgm:cxn modelId="{2964C6B7-6A86-46B3-92CE-F0DBA37F9E70}" srcId="{F56843DF-EC21-4042-875B-5244A9AE4A53}" destId="{695C433A-FDE7-428C-82A8-1627BA9DD759}" srcOrd="3" destOrd="0" parTransId="{A9845005-264D-4CB1-8CA1-D8C004214F5D}" sibTransId="{BF11A4D0-23ED-4B7E-AAF5-E99C2E3B3F93}"/>
    <dgm:cxn modelId="{EDBB79B2-B1F7-4DEA-A628-221B17AC863E}" type="presOf" srcId="{C3154F32-04FF-469D-91F2-1B0B4531FD7E}" destId="{9987B1B8-E01C-4EDB-BD3B-A4CAAECC7C72}" srcOrd="1" destOrd="0" presId="urn:microsoft.com/office/officeart/2005/8/layout/process1"/>
    <dgm:cxn modelId="{D2707748-7AB4-41E3-A95D-76ABCFF79480}" type="presOf" srcId="{457A6B68-E968-4615-BE5E-0C75AD0C7572}" destId="{4A1F4664-74FC-4B26-BEF8-8FDCAC9D91BE}" srcOrd="0" destOrd="0" presId="urn:microsoft.com/office/officeart/2005/8/layout/process1"/>
    <dgm:cxn modelId="{0BFD4CE4-C7CB-487F-A3AB-97FD1E959A4A}" type="presParOf" srcId="{E525DAC4-BDFC-4731-8425-B9E021BDC82D}" destId="{78E47976-25EE-4057-8994-C07C6A5D0C71}" srcOrd="0" destOrd="0" presId="urn:microsoft.com/office/officeart/2005/8/layout/process1"/>
    <dgm:cxn modelId="{00EE0536-B7CF-4B69-84A4-306B74B80DAE}" type="presParOf" srcId="{E525DAC4-BDFC-4731-8425-B9E021BDC82D}" destId="{92884AD9-14F0-46F6-A195-2BDDAB3741F6}" srcOrd="1" destOrd="0" presId="urn:microsoft.com/office/officeart/2005/8/layout/process1"/>
    <dgm:cxn modelId="{79B97ACD-8257-484F-A6B2-D6F8371297BC}" type="presParOf" srcId="{92884AD9-14F0-46F6-A195-2BDDAB3741F6}" destId="{C5290D9E-4542-4B36-AA32-742B4F63499B}" srcOrd="0" destOrd="0" presId="urn:microsoft.com/office/officeart/2005/8/layout/process1"/>
    <dgm:cxn modelId="{F1D938F7-4F69-4E28-9AB7-5CC1BBE94761}" type="presParOf" srcId="{E525DAC4-BDFC-4731-8425-B9E021BDC82D}" destId="{34F3C23F-F48E-48B4-8458-12D9B8B64503}" srcOrd="2" destOrd="0" presId="urn:microsoft.com/office/officeart/2005/8/layout/process1"/>
    <dgm:cxn modelId="{4B433CC4-B280-4C0C-B387-C26F5A40AB18}" type="presParOf" srcId="{E525DAC4-BDFC-4731-8425-B9E021BDC82D}" destId="{673B4E89-FD40-4EA4-9F69-7836B187F706}" srcOrd="3" destOrd="0" presId="urn:microsoft.com/office/officeart/2005/8/layout/process1"/>
    <dgm:cxn modelId="{FC5A0C0B-8017-4F8D-AC89-3D4B56F45D48}" type="presParOf" srcId="{673B4E89-FD40-4EA4-9F69-7836B187F706}" destId="{9987B1B8-E01C-4EDB-BD3B-A4CAAECC7C72}" srcOrd="0" destOrd="0" presId="urn:microsoft.com/office/officeart/2005/8/layout/process1"/>
    <dgm:cxn modelId="{DA7EBC40-3427-46FF-907F-29CD37C276A3}" type="presParOf" srcId="{E525DAC4-BDFC-4731-8425-B9E021BDC82D}" destId="{4A1F4664-74FC-4B26-BEF8-8FDCAC9D91BE}" srcOrd="4" destOrd="0" presId="urn:microsoft.com/office/officeart/2005/8/layout/process1"/>
    <dgm:cxn modelId="{E03748F5-E27F-48ED-8407-908777DFA265}" type="presParOf" srcId="{E525DAC4-BDFC-4731-8425-B9E021BDC82D}" destId="{623D9028-44F4-4E0D-9C95-66ABB0361A1E}" srcOrd="5" destOrd="0" presId="urn:microsoft.com/office/officeart/2005/8/layout/process1"/>
    <dgm:cxn modelId="{ED2654FA-CB5D-4782-A992-20EB36B00387}" type="presParOf" srcId="{623D9028-44F4-4E0D-9C95-66ABB0361A1E}" destId="{23A44BFA-0070-47CC-850D-9B619C0E2CB6}" srcOrd="0" destOrd="0" presId="urn:microsoft.com/office/officeart/2005/8/layout/process1"/>
    <dgm:cxn modelId="{958FAF0D-F034-4443-B170-D3A06F026960}" type="presParOf" srcId="{E525DAC4-BDFC-4731-8425-B9E021BDC82D}" destId="{69B8C0AA-C87E-4EF9-8E64-163560F777D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4EE01D-277D-4C98-9A38-F60A7CEA7729}"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fr-FR"/>
        </a:p>
      </dgm:t>
    </dgm:pt>
    <dgm:pt modelId="{C73518E7-46AC-408F-8952-A07035A16B4B}">
      <dgm:prSet phldrT="[Text]"/>
      <dgm:spPr/>
      <dgm:t>
        <a:bodyPr/>
        <a:lstStyle/>
        <a:p>
          <a:r>
            <a:rPr lang="fr-FR" dirty="0"/>
            <a:t>Corrections</a:t>
          </a:r>
        </a:p>
      </dgm:t>
    </dgm:pt>
    <dgm:pt modelId="{FAB78108-4B81-446B-876C-B46E0EA2978E}" type="parTrans" cxnId="{B4229915-CEBC-4B55-9054-88AAA892659B}">
      <dgm:prSet/>
      <dgm:spPr/>
      <dgm:t>
        <a:bodyPr/>
        <a:lstStyle/>
        <a:p>
          <a:endParaRPr lang="fr-FR"/>
        </a:p>
      </dgm:t>
    </dgm:pt>
    <dgm:pt modelId="{768F357F-1C3B-4009-9AF4-0E40A5CF8F0D}" type="sibTrans" cxnId="{B4229915-CEBC-4B55-9054-88AAA892659B}">
      <dgm:prSet/>
      <dgm:spPr/>
      <dgm:t>
        <a:bodyPr/>
        <a:lstStyle/>
        <a:p>
          <a:endParaRPr lang="fr-FR"/>
        </a:p>
      </dgm:t>
    </dgm:pt>
    <dgm:pt modelId="{1D094367-4A4E-4619-B270-ED178D4EECE8}">
      <dgm:prSet phldrT="[Text]"/>
      <dgm:spPr/>
      <dgm:t>
        <a:bodyPr/>
        <a:lstStyle/>
        <a:p>
          <a:r>
            <a:rPr lang="fr-FR" dirty="0" err="1"/>
            <a:t>Defects</a:t>
          </a:r>
          <a:endParaRPr lang="fr-FR" dirty="0"/>
        </a:p>
      </dgm:t>
    </dgm:pt>
    <dgm:pt modelId="{D875F6C2-448E-4888-A1A6-1781AA9E75CF}" type="parTrans" cxnId="{53E79D95-2615-4008-B640-3F5EF37A94C5}">
      <dgm:prSet/>
      <dgm:spPr/>
      <dgm:t>
        <a:bodyPr/>
        <a:lstStyle/>
        <a:p>
          <a:endParaRPr lang="fr-FR"/>
        </a:p>
      </dgm:t>
    </dgm:pt>
    <dgm:pt modelId="{691A7560-98DC-446D-B601-1D0E8DA460B7}" type="sibTrans" cxnId="{53E79D95-2615-4008-B640-3F5EF37A94C5}">
      <dgm:prSet/>
      <dgm:spPr/>
      <dgm:t>
        <a:bodyPr/>
        <a:lstStyle/>
        <a:p>
          <a:endParaRPr lang="fr-FR"/>
        </a:p>
      </dgm:t>
    </dgm:pt>
    <dgm:pt modelId="{16AACDEE-3E81-4666-A669-87A6AAEC171F}">
      <dgm:prSet phldrT="[Text]"/>
      <dgm:spPr/>
      <dgm:t>
        <a:bodyPr/>
        <a:lstStyle/>
        <a:p>
          <a:endParaRPr lang="fr-FR" dirty="0"/>
        </a:p>
      </dgm:t>
    </dgm:pt>
    <dgm:pt modelId="{193CC343-D879-4147-B0ED-5C30E19BF64F}" type="parTrans" cxnId="{D774BDEE-3BD0-48FB-ACCE-69F41FDEE408}">
      <dgm:prSet/>
      <dgm:spPr/>
      <dgm:t>
        <a:bodyPr/>
        <a:lstStyle/>
        <a:p>
          <a:endParaRPr lang="fr-FR"/>
        </a:p>
      </dgm:t>
    </dgm:pt>
    <dgm:pt modelId="{9A100C01-92A1-4673-A286-2032D5F9C993}" type="sibTrans" cxnId="{D774BDEE-3BD0-48FB-ACCE-69F41FDEE408}">
      <dgm:prSet/>
      <dgm:spPr/>
      <dgm:t>
        <a:bodyPr/>
        <a:lstStyle/>
        <a:p>
          <a:endParaRPr lang="fr-FR"/>
        </a:p>
      </dgm:t>
    </dgm:pt>
    <dgm:pt modelId="{A027A7FC-C96F-4861-AF03-90C06A6D881E}" type="pres">
      <dgm:prSet presAssocID="{C84EE01D-277D-4C98-9A38-F60A7CEA7729}" presName="Name0" presStyleCnt="0">
        <dgm:presLayoutVars>
          <dgm:dir/>
          <dgm:resizeHandles val="exact"/>
        </dgm:presLayoutVars>
      </dgm:prSet>
      <dgm:spPr/>
      <dgm:t>
        <a:bodyPr/>
        <a:lstStyle/>
        <a:p>
          <a:endParaRPr lang="fr-FR"/>
        </a:p>
      </dgm:t>
    </dgm:pt>
    <dgm:pt modelId="{FD2190D8-D1CB-44EC-AC70-FF9BABE4801E}" type="pres">
      <dgm:prSet presAssocID="{C84EE01D-277D-4C98-9A38-F60A7CEA7729}" presName="cycle" presStyleCnt="0"/>
      <dgm:spPr/>
    </dgm:pt>
    <dgm:pt modelId="{21298874-6437-45DA-BBF0-8187A200C467}" type="pres">
      <dgm:prSet presAssocID="{16AACDEE-3E81-4666-A669-87A6AAEC171F}" presName="nodeFirstNode" presStyleLbl="node1" presStyleIdx="0" presStyleCnt="3" custScaleX="30960" custScaleY="38266" custRadScaleRad="101603" custRadScaleInc="11326">
        <dgm:presLayoutVars>
          <dgm:bulletEnabled val="1"/>
        </dgm:presLayoutVars>
      </dgm:prSet>
      <dgm:spPr/>
      <dgm:t>
        <a:bodyPr/>
        <a:lstStyle/>
        <a:p>
          <a:endParaRPr lang="fr-FR"/>
        </a:p>
      </dgm:t>
    </dgm:pt>
    <dgm:pt modelId="{7DAFE00E-8945-4685-8AE6-20F372A108F2}" type="pres">
      <dgm:prSet presAssocID="{9A100C01-92A1-4673-A286-2032D5F9C993}" presName="sibTransFirstNode" presStyleLbl="bgShp" presStyleIdx="0" presStyleCnt="1"/>
      <dgm:spPr/>
      <dgm:t>
        <a:bodyPr/>
        <a:lstStyle/>
        <a:p>
          <a:endParaRPr lang="fr-FR"/>
        </a:p>
      </dgm:t>
    </dgm:pt>
    <dgm:pt modelId="{B2333732-170B-4CCB-8A63-C4CBAB77181D}" type="pres">
      <dgm:prSet presAssocID="{1D094367-4A4E-4619-B270-ED178D4EECE8}" presName="nodeFollowingNodes" presStyleLbl="node1" presStyleIdx="1" presStyleCnt="3" custRadScaleRad="88747" custRadScaleInc="-6906">
        <dgm:presLayoutVars>
          <dgm:bulletEnabled val="1"/>
        </dgm:presLayoutVars>
      </dgm:prSet>
      <dgm:spPr/>
      <dgm:t>
        <a:bodyPr/>
        <a:lstStyle/>
        <a:p>
          <a:endParaRPr lang="fr-FR"/>
        </a:p>
      </dgm:t>
    </dgm:pt>
    <dgm:pt modelId="{CC6E4107-3747-422C-9C55-755A0E18557B}" type="pres">
      <dgm:prSet presAssocID="{C73518E7-46AC-408F-8952-A07035A16B4B}" presName="nodeFollowingNodes" presStyleLbl="node1" presStyleIdx="2" presStyleCnt="3" custRadScaleRad="101493" custRadScaleInc="45887">
        <dgm:presLayoutVars>
          <dgm:bulletEnabled val="1"/>
        </dgm:presLayoutVars>
      </dgm:prSet>
      <dgm:spPr/>
      <dgm:t>
        <a:bodyPr/>
        <a:lstStyle/>
        <a:p>
          <a:endParaRPr lang="fr-FR"/>
        </a:p>
      </dgm:t>
    </dgm:pt>
  </dgm:ptLst>
  <dgm:cxnLst>
    <dgm:cxn modelId="{3CC784D0-D398-4D51-BE2C-52DA5ED7F4C3}" type="presOf" srcId="{C73518E7-46AC-408F-8952-A07035A16B4B}" destId="{CC6E4107-3747-422C-9C55-755A0E18557B}" srcOrd="0" destOrd="0" presId="urn:microsoft.com/office/officeart/2005/8/layout/cycle3"/>
    <dgm:cxn modelId="{B4229915-CEBC-4B55-9054-88AAA892659B}" srcId="{C84EE01D-277D-4C98-9A38-F60A7CEA7729}" destId="{C73518E7-46AC-408F-8952-A07035A16B4B}" srcOrd="2" destOrd="0" parTransId="{FAB78108-4B81-446B-876C-B46E0EA2978E}" sibTransId="{768F357F-1C3B-4009-9AF4-0E40A5CF8F0D}"/>
    <dgm:cxn modelId="{53E79D95-2615-4008-B640-3F5EF37A94C5}" srcId="{C84EE01D-277D-4C98-9A38-F60A7CEA7729}" destId="{1D094367-4A4E-4619-B270-ED178D4EECE8}" srcOrd="1" destOrd="0" parTransId="{D875F6C2-448E-4888-A1A6-1781AA9E75CF}" sibTransId="{691A7560-98DC-446D-B601-1D0E8DA460B7}"/>
    <dgm:cxn modelId="{D774BDEE-3BD0-48FB-ACCE-69F41FDEE408}" srcId="{C84EE01D-277D-4C98-9A38-F60A7CEA7729}" destId="{16AACDEE-3E81-4666-A669-87A6AAEC171F}" srcOrd="0" destOrd="0" parTransId="{193CC343-D879-4147-B0ED-5C30E19BF64F}" sibTransId="{9A100C01-92A1-4673-A286-2032D5F9C993}"/>
    <dgm:cxn modelId="{579077FF-0347-434A-9ECB-A9A2CB07736C}" type="presOf" srcId="{1D094367-4A4E-4619-B270-ED178D4EECE8}" destId="{B2333732-170B-4CCB-8A63-C4CBAB77181D}" srcOrd="0" destOrd="0" presId="urn:microsoft.com/office/officeart/2005/8/layout/cycle3"/>
    <dgm:cxn modelId="{1E0D12FE-3618-499F-81CA-9903E67FDBE7}" type="presOf" srcId="{C84EE01D-277D-4C98-9A38-F60A7CEA7729}" destId="{A027A7FC-C96F-4861-AF03-90C06A6D881E}" srcOrd="0" destOrd="0" presId="urn:microsoft.com/office/officeart/2005/8/layout/cycle3"/>
    <dgm:cxn modelId="{4A0D9103-C04F-45F5-AEFF-009BAD3CC692}" type="presOf" srcId="{9A100C01-92A1-4673-A286-2032D5F9C993}" destId="{7DAFE00E-8945-4685-8AE6-20F372A108F2}" srcOrd="0" destOrd="0" presId="urn:microsoft.com/office/officeart/2005/8/layout/cycle3"/>
    <dgm:cxn modelId="{36ACD5A8-9D88-420B-B85C-F13424047A42}" type="presOf" srcId="{16AACDEE-3E81-4666-A669-87A6AAEC171F}" destId="{21298874-6437-45DA-BBF0-8187A200C467}" srcOrd="0" destOrd="0" presId="urn:microsoft.com/office/officeart/2005/8/layout/cycle3"/>
    <dgm:cxn modelId="{E3BC51E2-F3AF-4E53-B6B5-3F7178204511}" type="presParOf" srcId="{A027A7FC-C96F-4861-AF03-90C06A6D881E}" destId="{FD2190D8-D1CB-44EC-AC70-FF9BABE4801E}" srcOrd="0" destOrd="0" presId="urn:microsoft.com/office/officeart/2005/8/layout/cycle3"/>
    <dgm:cxn modelId="{1D5696BF-CBC6-451D-A54E-78CF8FE3B900}" type="presParOf" srcId="{FD2190D8-D1CB-44EC-AC70-FF9BABE4801E}" destId="{21298874-6437-45DA-BBF0-8187A200C467}" srcOrd="0" destOrd="0" presId="urn:microsoft.com/office/officeart/2005/8/layout/cycle3"/>
    <dgm:cxn modelId="{63BB9D22-AC50-4948-9B79-14746F4B23D1}" type="presParOf" srcId="{FD2190D8-D1CB-44EC-AC70-FF9BABE4801E}" destId="{7DAFE00E-8945-4685-8AE6-20F372A108F2}" srcOrd="1" destOrd="0" presId="urn:microsoft.com/office/officeart/2005/8/layout/cycle3"/>
    <dgm:cxn modelId="{4E7E7894-BC34-466C-A512-A9173E79ADFC}" type="presParOf" srcId="{FD2190D8-D1CB-44EC-AC70-FF9BABE4801E}" destId="{B2333732-170B-4CCB-8A63-C4CBAB77181D}" srcOrd="2" destOrd="0" presId="urn:microsoft.com/office/officeart/2005/8/layout/cycle3"/>
    <dgm:cxn modelId="{B87D6373-8845-4743-AFAD-7623B10DD329}" type="presParOf" srcId="{FD2190D8-D1CB-44EC-AC70-FF9BABE4801E}" destId="{CC6E4107-3747-422C-9C55-755A0E18557B}"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C12DFD-4830-4E46-A9F8-C62F9BDD6D4A}" type="doc">
      <dgm:prSet loTypeId="urn:microsoft.com/office/officeart/2005/8/layout/cycle3" loCatId="cycle" qsTypeId="urn:microsoft.com/office/officeart/2005/8/quickstyle/simple1" qsCatId="simple" csTypeId="urn:microsoft.com/office/officeart/2005/8/colors/accent4_2" csCatId="accent4" phldr="1"/>
      <dgm:spPr/>
      <dgm:t>
        <a:bodyPr/>
        <a:lstStyle/>
        <a:p>
          <a:endParaRPr lang="fr-FR"/>
        </a:p>
      </dgm:t>
    </dgm:pt>
    <dgm:pt modelId="{7857A9C7-A098-48A0-B8DD-8B1C9A249ED7}">
      <dgm:prSet phldrT="[Texte]" custT="1"/>
      <dgm:spPr/>
      <dgm:t>
        <a:bodyPr/>
        <a:lstStyle/>
        <a:p>
          <a:r>
            <a:rPr lang="fr-FR" sz="1200" dirty="0"/>
            <a:t>Corrections</a:t>
          </a:r>
        </a:p>
      </dgm:t>
    </dgm:pt>
    <dgm:pt modelId="{1BEA2770-EDD4-4380-AF0D-BED5A1EA9E3B}" type="parTrans" cxnId="{315E0530-1406-4ED5-92BB-5CCC6AC67421}">
      <dgm:prSet/>
      <dgm:spPr/>
      <dgm:t>
        <a:bodyPr/>
        <a:lstStyle/>
        <a:p>
          <a:endParaRPr lang="fr-FR"/>
        </a:p>
      </dgm:t>
    </dgm:pt>
    <dgm:pt modelId="{A3830D71-2E51-47CF-8707-6CF9788F3422}" type="sibTrans" cxnId="{315E0530-1406-4ED5-92BB-5CCC6AC67421}">
      <dgm:prSet/>
      <dgm:spPr/>
      <dgm:t>
        <a:bodyPr/>
        <a:lstStyle/>
        <a:p>
          <a:endParaRPr lang="fr-FR"/>
        </a:p>
      </dgm:t>
    </dgm:pt>
    <dgm:pt modelId="{BE339916-0969-486B-83C1-EDAB7CC5FC32}">
      <dgm:prSet phldrT="[Texte]" custT="1"/>
      <dgm:spPr/>
      <dgm:t>
        <a:bodyPr/>
        <a:lstStyle/>
        <a:p>
          <a:r>
            <a:rPr lang="fr-FR" sz="1200" dirty="0" err="1"/>
            <a:t>Defects</a:t>
          </a:r>
          <a:endParaRPr lang="fr-FR" dirty="0"/>
        </a:p>
      </dgm:t>
    </dgm:pt>
    <dgm:pt modelId="{08E02CD3-9450-4B82-99A6-CE9B5B96C093}" type="parTrans" cxnId="{7F5BF2E7-06B9-4470-82FF-92ABAB8D0F00}">
      <dgm:prSet/>
      <dgm:spPr/>
      <dgm:t>
        <a:bodyPr/>
        <a:lstStyle/>
        <a:p>
          <a:endParaRPr lang="fr-FR"/>
        </a:p>
      </dgm:t>
    </dgm:pt>
    <dgm:pt modelId="{03A9E5F7-A2C9-4740-8BF3-C0B45CEB825E}" type="sibTrans" cxnId="{7F5BF2E7-06B9-4470-82FF-92ABAB8D0F00}">
      <dgm:prSet/>
      <dgm:spPr/>
      <dgm:t>
        <a:bodyPr/>
        <a:lstStyle/>
        <a:p>
          <a:endParaRPr lang="fr-FR"/>
        </a:p>
      </dgm:t>
    </dgm:pt>
    <dgm:pt modelId="{E8593355-E27F-4C81-9237-8067685095BB}">
      <dgm:prSet phldrT="[Texte]" custT="1"/>
      <dgm:spPr/>
      <dgm:t>
        <a:bodyPr/>
        <a:lstStyle/>
        <a:p>
          <a:endParaRPr lang="fr-FR" sz="1200" dirty="0"/>
        </a:p>
      </dgm:t>
    </dgm:pt>
    <dgm:pt modelId="{E5C559A6-2D29-4477-B05F-32295FCD5A9C}" type="parTrans" cxnId="{CCFDE86E-0294-4E08-AD0F-7B084E891C61}">
      <dgm:prSet/>
      <dgm:spPr/>
      <dgm:t>
        <a:bodyPr/>
        <a:lstStyle/>
        <a:p>
          <a:endParaRPr lang="fr-FR"/>
        </a:p>
      </dgm:t>
    </dgm:pt>
    <dgm:pt modelId="{4EB0F9B5-B122-4F90-A486-7CC7405F7DB5}" type="sibTrans" cxnId="{CCFDE86E-0294-4E08-AD0F-7B084E891C61}">
      <dgm:prSet/>
      <dgm:spPr/>
      <dgm:t>
        <a:bodyPr/>
        <a:lstStyle/>
        <a:p>
          <a:endParaRPr lang="fr-FR"/>
        </a:p>
      </dgm:t>
    </dgm:pt>
    <dgm:pt modelId="{2ACF1885-752E-4BDC-A618-48C9B7711159}" type="pres">
      <dgm:prSet presAssocID="{59C12DFD-4830-4E46-A9F8-C62F9BDD6D4A}" presName="Name0" presStyleCnt="0">
        <dgm:presLayoutVars>
          <dgm:dir/>
          <dgm:resizeHandles val="exact"/>
        </dgm:presLayoutVars>
      </dgm:prSet>
      <dgm:spPr/>
      <dgm:t>
        <a:bodyPr/>
        <a:lstStyle/>
        <a:p>
          <a:endParaRPr lang="fr-FR"/>
        </a:p>
      </dgm:t>
    </dgm:pt>
    <dgm:pt modelId="{5F06FFD8-59AA-4A87-8BBD-54197F092DB3}" type="pres">
      <dgm:prSet presAssocID="{59C12DFD-4830-4E46-A9F8-C62F9BDD6D4A}" presName="cycle" presStyleCnt="0"/>
      <dgm:spPr/>
    </dgm:pt>
    <dgm:pt modelId="{0E87B44A-DA1F-4B13-B67C-5F1CA98DFB94}" type="pres">
      <dgm:prSet presAssocID="{BE339916-0969-486B-83C1-EDAB7CC5FC32}" presName="nodeFirstNode" presStyleLbl="node1" presStyleIdx="0" presStyleCnt="3" custScaleX="119901">
        <dgm:presLayoutVars>
          <dgm:bulletEnabled val="1"/>
        </dgm:presLayoutVars>
      </dgm:prSet>
      <dgm:spPr/>
      <dgm:t>
        <a:bodyPr/>
        <a:lstStyle/>
        <a:p>
          <a:endParaRPr lang="fr-FR"/>
        </a:p>
      </dgm:t>
    </dgm:pt>
    <dgm:pt modelId="{5973BB0B-D4B1-42EA-AD7A-AFAF393F016F}" type="pres">
      <dgm:prSet presAssocID="{03A9E5F7-A2C9-4740-8BF3-C0B45CEB825E}" presName="sibTransFirstNode" presStyleLbl="bgShp" presStyleIdx="0" presStyleCnt="1"/>
      <dgm:spPr/>
      <dgm:t>
        <a:bodyPr/>
        <a:lstStyle/>
        <a:p>
          <a:endParaRPr lang="fr-FR"/>
        </a:p>
      </dgm:t>
    </dgm:pt>
    <dgm:pt modelId="{7005BC2F-3B89-438C-80DC-937811C68832}" type="pres">
      <dgm:prSet presAssocID="{E8593355-E27F-4C81-9237-8067685095BB}" presName="nodeFollowingNodes" presStyleLbl="node1" presStyleIdx="1" presStyleCnt="3" custRadScaleRad="116276" custRadScaleInc="-33755">
        <dgm:presLayoutVars>
          <dgm:bulletEnabled val="1"/>
        </dgm:presLayoutVars>
      </dgm:prSet>
      <dgm:spPr/>
      <dgm:t>
        <a:bodyPr/>
        <a:lstStyle/>
        <a:p>
          <a:endParaRPr lang="fr-FR"/>
        </a:p>
      </dgm:t>
    </dgm:pt>
    <dgm:pt modelId="{515632E1-9588-402C-B2C8-36D61081386D}" type="pres">
      <dgm:prSet presAssocID="{7857A9C7-A098-48A0-B8DD-8B1C9A249ED7}" presName="nodeFollowingNodes" presStyleLbl="node1" presStyleIdx="2" presStyleCnt="3" custScaleX="161292" custRadScaleRad="120550" custRadScaleInc="41588">
        <dgm:presLayoutVars>
          <dgm:bulletEnabled val="1"/>
        </dgm:presLayoutVars>
      </dgm:prSet>
      <dgm:spPr/>
      <dgm:t>
        <a:bodyPr/>
        <a:lstStyle/>
        <a:p>
          <a:endParaRPr lang="fr-FR"/>
        </a:p>
      </dgm:t>
    </dgm:pt>
  </dgm:ptLst>
  <dgm:cxnLst>
    <dgm:cxn modelId="{75195546-72CC-45AE-82D5-A66436EC4F1B}" type="presOf" srcId="{03A9E5F7-A2C9-4740-8BF3-C0B45CEB825E}" destId="{5973BB0B-D4B1-42EA-AD7A-AFAF393F016F}" srcOrd="0" destOrd="0" presId="urn:microsoft.com/office/officeart/2005/8/layout/cycle3"/>
    <dgm:cxn modelId="{B0B33DCB-FAEF-4E0D-B9BF-8B1DADE44A3B}" type="presOf" srcId="{E8593355-E27F-4C81-9237-8067685095BB}" destId="{7005BC2F-3B89-438C-80DC-937811C68832}" srcOrd="0" destOrd="0" presId="urn:microsoft.com/office/officeart/2005/8/layout/cycle3"/>
    <dgm:cxn modelId="{7F5BF2E7-06B9-4470-82FF-92ABAB8D0F00}" srcId="{59C12DFD-4830-4E46-A9F8-C62F9BDD6D4A}" destId="{BE339916-0969-486B-83C1-EDAB7CC5FC32}" srcOrd="0" destOrd="0" parTransId="{08E02CD3-9450-4B82-99A6-CE9B5B96C093}" sibTransId="{03A9E5F7-A2C9-4740-8BF3-C0B45CEB825E}"/>
    <dgm:cxn modelId="{95519E06-6298-41C9-91BA-8CBB0C1E1A33}" type="presOf" srcId="{7857A9C7-A098-48A0-B8DD-8B1C9A249ED7}" destId="{515632E1-9588-402C-B2C8-36D61081386D}" srcOrd="0" destOrd="0" presId="urn:microsoft.com/office/officeart/2005/8/layout/cycle3"/>
    <dgm:cxn modelId="{CCFDE86E-0294-4E08-AD0F-7B084E891C61}" srcId="{59C12DFD-4830-4E46-A9F8-C62F9BDD6D4A}" destId="{E8593355-E27F-4C81-9237-8067685095BB}" srcOrd="1" destOrd="0" parTransId="{E5C559A6-2D29-4477-B05F-32295FCD5A9C}" sibTransId="{4EB0F9B5-B122-4F90-A486-7CC7405F7DB5}"/>
    <dgm:cxn modelId="{CE88E982-8EAB-45A7-87EB-99977DEC448D}" type="presOf" srcId="{59C12DFD-4830-4E46-A9F8-C62F9BDD6D4A}" destId="{2ACF1885-752E-4BDC-A618-48C9B7711159}" srcOrd="0" destOrd="0" presId="urn:microsoft.com/office/officeart/2005/8/layout/cycle3"/>
    <dgm:cxn modelId="{315E0530-1406-4ED5-92BB-5CCC6AC67421}" srcId="{59C12DFD-4830-4E46-A9F8-C62F9BDD6D4A}" destId="{7857A9C7-A098-48A0-B8DD-8B1C9A249ED7}" srcOrd="2" destOrd="0" parTransId="{1BEA2770-EDD4-4380-AF0D-BED5A1EA9E3B}" sibTransId="{A3830D71-2E51-47CF-8707-6CF9788F3422}"/>
    <dgm:cxn modelId="{A5EC42A9-D251-449A-B67A-5D6016FA3C45}" type="presOf" srcId="{BE339916-0969-486B-83C1-EDAB7CC5FC32}" destId="{0E87B44A-DA1F-4B13-B67C-5F1CA98DFB94}" srcOrd="0" destOrd="0" presId="urn:microsoft.com/office/officeart/2005/8/layout/cycle3"/>
    <dgm:cxn modelId="{48E9B04B-0004-493D-B3BA-2A1CF17A2D95}" type="presParOf" srcId="{2ACF1885-752E-4BDC-A618-48C9B7711159}" destId="{5F06FFD8-59AA-4A87-8BBD-54197F092DB3}" srcOrd="0" destOrd="0" presId="urn:microsoft.com/office/officeart/2005/8/layout/cycle3"/>
    <dgm:cxn modelId="{BA2D82CB-94D6-42D3-8518-8D2A9DB519F5}" type="presParOf" srcId="{5F06FFD8-59AA-4A87-8BBD-54197F092DB3}" destId="{0E87B44A-DA1F-4B13-B67C-5F1CA98DFB94}" srcOrd="0" destOrd="0" presId="urn:microsoft.com/office/officeart/2005/8/layout/cycle3"/>
    <dgm:cxn modelId="{F3AFDF20-BAAD-4D62-9256-90F94D14F99A}" type="presParOf" srcId="{5F06FFD8-59AA-4A87-8BBD-54197F092DB3}" destId="{5973BB0B-D4B1-42EA-AD7A-AFAF393F016F}" srcOrd="1" destOrd="0" presId="urn:microsoft.com/office/officeart/2005/8/layout/cycle3"/>
    <dgm:cxn modelId="{C4826AF7-2D0E-4509-A177-1EAF1ABB79C5}" type="presParOf" srcId="{5F06FFD8-59AA-4A87-8BBD-54197F092DB3}" destId="{7005BC2F-3B89-438C-80DC-937811C68832}" srcOrd="2" destOrd="0" presId="urn:microsoft.com/office/officeart/2005/8/layout/cycle3"/>
    <dgm:cxn modelId="{ED9DCF26-30AB-4AAA-AF70-88D79B968A7E}" type="presParOf" srcId="{5F06FFD8-59AA-4A87-8BBD-54197F092DB3}" destId="{515632E1-9588-402C-B2C8-36D61081386D}" srcOrd="3"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C12DFD-4830-4E46-A9F8-C62F9BDD6D4A}" type="doc">
      <dgm:prSet loTypeId="urn:microsoft.com/office/officeart/2005/8/layout/cycle3" loCatId="cycle" qsTypeId="urn:microsoft.com/office/officeart/2005/8/quickstyle/simple1" qsCatId="simple" csTypeId="urn:microsoft.com/office/officeart/2005/8/colors/accent4_2" csCatId="accent4" phldr="1"/>
      <dgm:spPr/>
      <dgm:t>
        <a:bodyPr/>
        <a:lstStyle/>
        <a:p>
          <a:endParaRPr lang="fr-FR"/>
        </a:p>
      </dgm:t>
    </dgm:pt>
    <dgm:pt modelId="{A2245942-1BF3-4BB2-8B01-00507DBCC513}">
      <dgm:prSet phldrT="[Texte]" custT="1"/>
      <dgm:spPr/>
      <dgm:t>
        <a:bodyPr/>
        <a:lstStyle/>
        <a:p>
          <a:r>
            <a:rPr lang="fr-FR" sz="1200" dirty="0"/>
            <a:t>Pipeline</a:t>
          </a:r>
          <a:br>
            <a:rPr lang="fr-FR" sz="1200" dirty="0"/>
          </a:br>
          <a:r>
            <a:rPr lang="fr-FR" sz="1200" dirty="0"/>
            <a:t>T. </a:t>
          </a:r>
          <a:r>
            <a:rPr lang="fr-FR" sz="1200" dirty="0" err="1"/>
            <a:t>Statics</a:t>
          </a:r>
          <a:endParaRPr lang="fr-FR" sz="1200" dirty="0"/>
        </a:p>
      </dgm:t>
    </dgm:pt>
    <dgm:pt modelId="{40B8C68E-B00C-44CE-9782-83223F757058}" type="parTrans" cxnId="{E841B3C9-EF2A-4F51-B042-8820FB4F7991}">
      <dgm:prSet/>
      <dgm:spPr/>
      <dgm:t>
        <a:bodyPr/>
        <a:lstStyle/>
        <a:p>
          <a:endParaRPr lang="fr-FR"/>
        </a:p>
      </dgm:t>
    </dgm:pt>
    <dgm:pt modelId="{DCC0D290-B3CC-4888-A15D-82AFEFFEB478}" type="sibTrans" cxnId="{E841B3C9-EF2A-4F51-B042-8820FB4F7991}">
      <dgm:prSet/>
      <dgm:spPr/>
      <dgm:t>
        <a:bodyPr/>
        <a:lstStyle/>
        <a:p>
          <a:endParaRPr lang="fr-FR"/>
        </a:p>
      </dgm:t>
    </dgm:pt>
    <dgm:pt modelId="{74B14B51-B064-4BFF-B219-AF929211A808}">
      <dgm:prSet phldrT="[Texte]" custT="1"/>
      <dgm:spPr/>
      <dgm:t>
        <a:bodyPr/>
        <a:lstStyle/>
        <a:p>
          <a:r>
            <a:rPr lang="fr-FR" sz="1200" dirty="0"/>
            <a:t>Pipeline T.U.</a:t>
          </a:r>
        </a:p>
      </dgm:t>
    </dgm:pt>
    <dgm:pt modelId="{FDD02AC8-B94B-4AEE-9DAD-0D9ED4A092AC}" type="parTrans" cxnId="{92F4211E-D0B1-4862-9B1C-ED9D6FFBB3A3}">
      <dgm:prSet/>
      <dgm:spPr/>
      <dgm:t>
        <a:bodyPr/>
        <a:lstStyle/>
        <a:p>
          <a:endParaRPr lang="fr-FR"/>
        </a:p>
      </dgm:t>
    </dgm:pt>
    <dgm:pt modelId="{CD49878E-6A2A-49FF-BB88-95DCB5EB537C}" type="sibTrans" cxnId="{92F4211E-D0B1-4862-9B1C-ED9D6FFBB3A3}">
      <dgm:prSet/>
      <dgm:spPr/>
      <dgm:t>
        <a:bodyPr/>
        <a:lstStyle/>
        <a:p>
          <a:endParaRPr lang="fr-FR"/>
        </a:p>
      </dgm:t>
    </dgm:pt>
    <dgm:pt modelId="{88535E6A-C20F-42BB-BD16-7E9FBEEA9950}">
      <dgm:prSet phldrT="[Texte]" custT="1"/>
      <dgm:spPr/>
      <dgm:t>
        <a:bodyPr/>
        <a:lstStyle/>
        <a:p>
          <a:r>
            <a:rPr lang="fr-FR" sz="1200" dirty="0" err="1"/>
            <a:t>Build</a:t>
          </a:r>
          <a:r>
            <a:rPr lang="fr-FR" sz="1200" dirty="0"/>
            <a:t> image</a:t>
          </a:r>
        </a:p>
      </dgm:t>
    </dgm:pt>
    <dgm:pt modelId="{BD89B910-FD79-4ED7-A7E4-498D32F60CEF}" type="parTrans" cxnId="{56C815FC-8687-4D0D-91D6-68B70269376A}">
      <dgm:prSet/>
      <dgm:spPr/>
      <dgm:t>
        <a:bodyPr/>
        <a:lstStyle/>
        <a:p>
          <a:endParaRPr lang="fr-FR"/>
        </a:p>
      </dgm:t>
    </dgm:pt>
    <dgm:pt modelId="{4C9FE811-9964-4502-8AA6-8CEBB35A9E5D}" type="sibTrans" cxnId="{56C815FC-8687-4D0D-91D6-68B70269376A}">
      <dgm:prSet/>
      <dgm:spPr/>
      <dgm:t>
        <a:bodyPr/>
        <a:lstStyle/>
        <a:p>
          <a:endParaRPr lang="fr-FR"/>
        </a:p>
      </dgm:t>
    </dgm:pt>
    <dgm:pt modelId="{0E5573F3-3203-460E-82FE-65D13EC082FB}">
      <dgm:prSet phldrT="[Texte]"/>
      <dgm:spPr/>
      <dgm:t>
        <a:bodyPr/>
        <a:lstStyle/>
        <a:p>
          <a:endParaRPr lang="fr-FR" dirty="0"/>
        </a:p>
      </dgm:t>
    </dgm:pt>
    <dgm:pt modelId="{08900C7F-9814-4B61-83D9-D04B0FB5BBC3}" type="parTrans" cxnId="{AE087887-6924-47C7-A05F-A6B7726522DC}">
      <dgm:prSet/>
      <dgm:spPr/>
      <dgm:t>
        <a:bodyPr/>
        <a:lstStyle/>
        <a:p>
          <a:endParaRPr lang="fr-FR"/>
        </a:p>
      </dgm:t>
    </dgm:pt>
    <dgm:pt modelId="{623E2326-0297-4A56-AF37-0FD5251E14FB}" type="sibTrans" cxnId="{AE087887-6924-47C7-A05F-A6B7726522DC}">
      <dgm:prSet/>
      <dgm:spPr/>
      <dgm:t>
        <a:bodyPr/>
        <a:lstStyle/>
        <a:p>
          <a:endParaRPr lang="fr-FR"/>
        </a:p>
      </dgm:t>
    </dgm:pt>
    <dgm:pt modelId="{526BD3B4-D3A7-4865-9EBF-0B204F2A4A5A}" type="pres">
      <dgm:prSet presAssocID="{59C12DFD-4830-4E46-A9F8-C62F9BDD6D4A}" presName="Name0" presStyleCnt="0">
        <dgm:presLayoutVars>
          <dgm:dir/>
          <dgm:resizeHandles val="exact"/>
        </dgm:presLayoutVars>
      </dgm:prSet>
      <dgm:spPr/>
      <dgm:t>
        <a:bodyPr/>
        <a:lstStyle/>
        <a:p>
          <a:endParaRPr lang="fr-FR"/>
        </a:p>
      </dgm:t>
    </dgm:pt>
    <dgm:pt modelId="{6F89461E-8E07-49BF-91A1-2EE9D785F17A}" type="pres">
      <dgm:prSet presAssocID="{59C12DFD-4830-4E46-A9F8-C62F9BDD6D4A}" presName="cycle" presStyleCnt="0"/>
      <dgm:spPr/>
    </dgm:pt>
    <dgm:pt modelId="{DA898D8E-91F6-4863-A7EE-C64D497D984E}" type="pres">
      <dgm:prSet presAssocID="{A2245942-1BF3-4BB2-8B01-00507DBCC513}" presName="nodeFirstNode" presStyleLbl="node1" presStyleIdx="0" presStyleCnt="4" custScaleX="115433">
        <dgm:presLayoutVars>
          <dgm:bulletEnabled val="1"/>
        </dgm:presLayoutVars>
      </dgm:prSet>
      <dgm:spPr/>
      <dgm:t>
        <a:bodyPr/>
        <a:lstStyle/>
        <a:p>
          <a:endParaRPr lang="fr-FR"/>
        </a:p>
      </dgm:t>
    </dgm:pt>
    <dgm:pt modelId="{F72A0B72-7C01-49D0-959A-5DFFC75DB019}" type="pres">
      <dgm:prSet presAssocID="{DCC0D290-B3CC-4888-A15D-82AFEFFEB478}" presName="sibTransFirstNode" presStyleLbl="bgShp" presStyleIdx="0" presStyleCnt="1"/>
      <dgm:spPr/>
      <dgm:t>
        <a:bodyPr/>
        <a:lstStyle/>
        <a:p>
          <a:endParaRPr lang="fr-FR"/>
        </a:p>
      </dgm:t>
    </dgm:pt>
    <dgm:pt modelId="{990BF83B-83F0-4351-B473-64A3EC929DE8}" type="pres">
      <dgm:prSet presAssocID="{74B14B51-B064-4BFF-B219-AF929211A808}" presName="nodeFollowingNodes" presStyleLbl="node1" presStyleIdx="1" presStyleCnt="4">
        <dgm:presLayoutVars>
          <dgm:bulletEnabled val="1"/>
        </dgm:presLayoutVars>
      </dgm:prSet>
      <dgm:spPr/>
      <dgm:t>
        <a:bodyPr/>
        <a:lstStyle/>
        <a:p>
          <a:endParaRPr lang="fr-FR"/>
        </a:p>
      </dgm:t>
    </dgm:pt>
    <dgm:pt modelId="{7CDE985D-453C-4873-ADB9-A3A65C4F5E8C}" type="pres">
      <dgm:prSet presAssocID="{88535E6A-C20F-42BB-BD16-7E9FBEEA9950}" presName="nodeFollowingNodes" presStyleLbl="node1" presStyleIdx="2" presStyleCnt="4">
        <dgm:presLayoutVars>
          <dgm:bulletEnabled val="1"/>
        </dgm:presLayoutVars>
      </dgm:prSet>
      <dgm:spPr/>
      <dgm:t>
        <a:bodyPr/>
        <a:lstStyle/>
        <a:p>
          <a:endParaRPr lang="fr-FR"/>
        </a:p>
      </dgm:t>
    </dgm:pt>
    <dgm:pt modelId="{0E633DC3-D302-43A2-AC58-F02063A31E62}" type="pres">
      <dgm:prSet presAssocID="{0E5573F3-3203-460E-82FE-65D13EC082FB}" presName="nodeFollowingNodes" presStyleLbl="node1" presStyleIdx="3" presStyleCnt="4">
        <dgm:presLayoutVars>
          <dgm:bulletEnabled val="1"/>
        </dgm:presLayoutVars>
      </dgm:prSet>
      <dgm:spPr/>
      <dgm:t>
        <a:bodyPr/>
        <a:lstStyle/>
        <a:p>
          <a:endParaRPr lang="fr-FR"/>
        </a:p>
      </dgm:t>
    </dgm:pt>
  </dgm:ptLst>
  <dgm:cxnLst>
    <dgm:cxn modelId="{803539E6-83DB-45EC-A7AE-34617A5C875D}" type="presOf" srcId="{59C12DFD-4830-4E46-A9F8-C62F9BDD6D4A}" destId="{526BD3B4-D3A7-4865-9EBF-0B204F2A4A5A}" srcOrd="0" destOrd="0" presId="urn:microsoft.com/office/officeart/2005/8/layout/cycle3"/>
    <dgm:cxn modelId="{E841B3C9-EF2A-4F51-B042-8820FB4F7991}" srcId="{59C12DFD-4830-4E46-A9F8-C62F9BDD6D4A}" destId="{A2245942-1BF3-4BB2-8B01-00507DBCC513}" srcOrd="0" destOrd="0" parTransId="{40B8C68E-B00C-44CE-9782-83223F757058}" sibTransId="{DCC0D290-B3CC-4888-A15D-82AFEFFEB478}"/>
    <dgm:cxn modelId="{F07DD221-276E-4235-90AE-C70715BB497D}" type="presOf" srcId="{88535E6A-C20F-42BB-BD16-7E9FBEEA9950}" destId="{7CDE985D-453C-4873-ADB9-A3A65C4F5E8C}" srcOrd="0" destOrd="0" presId="urn:microsoft.com/office/officeart/2005/8/layout/cycle3"/>
    <dgm:cxn modelId="{B5169CD6-E7F1-4669-A06E-50557C3641E0}" type="presOf" srcId="{DCC0D290-B3CC-4888-A15D-82AFEFFEB478}" destId="{F72A0B72-7C01-49D0-959A-5DFFC75DB019}" srcOrd="0" destOrd="0" presId="urn:microsoft.com/office/officeart/2005/8/layout/cycle3"/>
    <dgm:cxn modelId="{92F4211E-D0B1-4862-9B1C-ED9D6FFBB3A3}" srcId="{59C12DFD-4830-4E46-A9F8-C62F9BDD6D4A}" destId="{74B14B51-B064-4BFF-B219-AF929211A808}" srcOrd="1" destOrd="0" parTransId="{FDD02AC8-B94B-4AEE-9DAD-0D9ED4A092AC}" sibTransId="{CD49878E-6A2A-49FF-BB88-95DCB5EB537C}"/>
    <dgm:cxn modelId="{38A76087-C9E4-4CDA-9E4C-685E241084BD}" type="presOf" srcId="{A2245942-1BF3-4BB2-8B01-00507DBCC513}" destId="{DA898D8E-91F6-4863-A7EE-C64D497D984E}" srcOrd="0" destOrd="0" presId="urn:microsoft.com/office/officeart/2005/8/layout/cycle3"/>
    <dgm:cxn modelId="{56C815FC-8687-4D0D-91D6-68B70269376A}" srcId="{59C12DFD-4830-4E46-A9F8-C62F9BDD6D4A}" destId="{88535E6A-C20F-42BB-BD16-7E9FBEEA9950}" srcOrd="2" destOrd="0" parTransId="{BD89B910-FD79-4ED7-A7E4-498D32F60CEF}" sibTransId="{4C9FE811-9964-4502-8AA6-8CEBB35A9E5D}"/>
    <dgm:cxn modelId="{AE087887-6924-47C7-A05F-A6B7726522DC}" srcId="{59C12DFD-4830-4E46-A9F8-C62F9BDD6D4A}" destId="{0E5573F3-3203-460E-82FE-65D13EC082FB}" srcOrd="3" destOrd="0" parTransId="{08900C7F-9814-4B61-83D9-D04B0FB5BBC3}" sibTransId="{623E2326-0297-4A56-AF37-0FD5251E14FB}"/>
    <dgm:cxn modelId="{F0B9B53C-6687-45F1-92AD-E6CE2962AB5B}" type="presOf" srcId="{74B14B51-B064-4BFF-B219-AF929211A808}" destId="{990BF83B-83F0-4351-B473-64A3EC929DE8}" srcOrd="0" destOrd="0" presId="urn:microsoft.com/office/officeart/2005/8/layout/cycle3"/>
    <dgm:cxn modelId="{DC78D8AE-32B3-4CE1-98EE-CCB29012124D}" type="presOf" srcId="{0E5573F3-3203-460E-82FE-65D13EC082FB}" destId="{0E633DC3-D302-43A2-AC58-F02063A31E62}" srcOrd="0" destOrd="0" presId="urn:microsoft.com/office/officeart/2005/8/layout/cycle3"/>
    <dgm:cxn modelId="{E8A07C2A-9F63-4592-A7DC-45438EAFFF60}" type="presParOf" srcId="{526BD3B4-D3A7-4865-9EBF-0B204F2A4A5A}" destId="{6F89461E-8E07-49BF-91A1-2EE9D785F17A}" srcOrd="0" destOrd="0" presId="urn:microsoft.com/office/officeart/2005/8/layout/cycle3"/>
    <dgm:cxn modelId="{518579E7-7F11-4C25-A0F5-FD4A6D99871C}" type="presParOf" srcId="{6F89461E-8E07-49BF-91A1-2EE9D785F17A}" destId="{DA898D8E-91F6-4863-A7EE-C64D497D984E}" srcOrd="0" destOrd="0" presId="urn:microsoft.com/office/officeart/2005/8/layout/cycle3"/>
    <dgm:cxn modelId="{7AC58366-885F-44F2-BC9D-9ED28C068F41}" type="presParOf" srcId="{6F89461E-8E07-49BF-91A1-2EE9D785F17A}" destId="{F72A0B72-7C01-49D0-959A-5DFFC75DB019}" srcOrd="1" destOrd="0" presId="urn:microsoft.com/office/officeart/2005/8/layout/cycle3"/>
    <dgm:cxn modelId="{FC4C95CC-CC19-4C83-907B-9D5B10A8125B}" type="presParOf" srcId="{6F89461E-8E07-49BF-91A1-2EE9D785F17A}" destId="{990BF83B-83F0-4351-B473-64A3EC929DE8}" srcOrd="2" destOrd="0" presId="urn:microsoft.com/office/officeart/2005/8/layout/cycle3"/>
    <dgm:cxn modelId="{0EF40311-BD65-43C9-9CA9-EF1650FC45A0}" type="presParOf" srcId="{6F89461E-8E07-49BF-91A1-2EE9D785F17A}" destId="{7CDE985D-453C-4873-ADB9-A3A65C4F5E8C}" srcOrd="3" destOrd="0" presId="urn:microsoft.com/office/officeart/2005/8/layout/cycle3"/>
    <dgm:cxn modelId="{DFCCF962-E16D-4581-B322-5063AF21A615}" type="presParOf" srcId="{6F89461E-8E07-49BF-91A1-2EE9D785F17A}" destId="{0E633DC3-D302-43A2-AC58-F02063A31E62}" srcOrd="4" destOrd="0" presId="urn:microsoft.com/office/officeart/2005/8/layout/cycle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E9DD96-FD45-4D52-8D17-89D3B5E77C8C}"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fr-FR"/>
        </a:p>
      </dgm:t>
    </dgm:pt>
    <dgm:pt modelId="{F3C61325-09A4-45CA-AC84-468EB5A038F8}">
      <dgm:prSet phldrT="[Texte]" custT="1"/>
      <dgm:spPr/>
      <dgm:t>
        <a:bodyPr/>
        <a:lstStyle/>
        <a:p>
          <a:r>
            <a:rPr lang="fr-FR" sz="1200" dirty="0"/>
            <a:t>Nouvelle branche</a:t>
          </a:r>
        </a:p>
      </dgm:t>
    </dgm:pt>
    <dgm:pt modelId="{081CEAD1-99F4-43D1-B25B-23F3737CCA87}" type="parTrans" cxnId="{9CDD19A5-00B8-4585-A52E-5CC6CE1095A3}">
      <dgm:prSet/>
      <dgm:spPr/>
      <dgm:t>
        <a:bodyPr/>
        <a:lstStyle/>
        <a:p>
          <a:endParaRPr lang="fr-FR"/>
        </a:p>
      </dgm:t>
    </dgm:pt>
    <dgm:pt modelId="{8684F5E1-F5B1-404F-B390-9C4AFE490A4C}" type="sibTrans" cxnId="{9CDD19A5-00B8-4585-A52E-5CC6CE1095A3}">
      <dgm:prSet/>
      <dgm:spPr/>
      <dgm:t>
        <a:bodyPr/>
        <a:lstStyle/>
        <a:p>
          <a:endParaRPr lang="fr-FR"/>
        </a:p>
      </dgm:t>
    </dgm:pt>
    <dgm:pt modelId="{8BE402B1-F189-4729-93F2-34AE6AFD9111}">
      <dgm:prSet phldrT="[Texte]" custT="1"/>
      <dgm:spPr/>
      <dgm:t>
        <a:bodyPr/>
        <a:lstStyle/>
        <a:p>
          <a:r>
            <a:rPr lang="fr-FR" sz="1200" dirty="0" err="1"/>
            <a:t>Merge</a:t>
          </a:r>
          <a:r>
            <a:rPr lang="fr-FR" sz="1200" dirty="0"/>
            <a:t> </a:t>
          </a:r>
          <a:r>
            <a:rPr lang="fr-FR" sz="1200" dirty="0" err="1"/>
            <a:t>request</a:t>
          </a:r>
          <a:r>
            <a:rPr lang="fr-FR" sz="1200" dirty="0"/>
            <a:t> </a:t>
          </a:r>
        </a:p>
      </dgm:t>
    </dgm:pt>
    <dgm:pt modelId="{98BA3C3D-633D-4510-8BCC-F452DC4B4A8D}" type="parTrans" cxnId="{E08041D4-E051-45AC-BBDE-493EBA0EA6DE}">
      <dgm:prSet/>
      <dgm:spPr/>
      <dgm:t>
        <a:bodyPr/>
        <a:lstStyle/>
        <a:p>
          <a:endParaRPr lang="fr-FR"/>
        </a:p>
      </dgm:t>
    </dgm:pt>
    <dgm:pt modelId="{57F76BD5-7822-4C1B-8881-78676563EF84}" type="sibTrans" cxnId="{E08041D4-E051-45AC-BBDE-493EBA0EA6DE}">
      <dgm:prSet/>
      <dgm:spPr/>
      <dgm:t>
        <a:bodyPr/>
        <a:lstStyle/>
        <a:p>
          <a:endParaRPr lang="fr-FR"/>
        </a:p>
      </dgm:t>
    </dgm:pt>
    <dgm:pt modelId="{CA654601-F2B4-4B94-981B-7E88CF0F0C3F}">
      <dgm:prSet phldrT="[Texte]" custT="1"/>
      <dgm:spPr/>
      <dgm:t>
        <a:bodyPr/>
        <a:lstStyle/>
        <a:p>
          <a:r>
            <a:rPr lang="fr-FR" sz="1200" dirty="0" err="1"/>
            <a:t>Merge</a:t>
          </a:r>
          <a:r>
            <a:rPr lang="fr-FR" sz="1200" dirty="0"/>
            <a:t> validé</a:t>
          </a:r>
        </a:p>
      </dgm:t>
    </dgm:pt>
    <dgm:pt modelId="{FED06C60-3DBE-470B-916C-B11D86625AEF}" type="parTrans" cxnId="{D6F12480-73A0-4D9E-9D3E-336468573A8E}">
      <dgm:prSet/>
      <dgm:spPr/>
      <dgm:t>
        <a:bodyPr/>
        <a:lstStyle/>
        <a:p>
          <a:endParaRPr lang="fr-FR"/>
        </a:p>
      </dgm:t>
    </dgm:pt>
    <dgm:pt modelId="{599125C8-AE14-4F1A-9819-485AF46C8BBC}" type="sibTrans" cxnId="{D6F12480-73A0-4D9E-9D3E-336468573A8E}">
      <dgm:prSet/>
      <dgm:spPr/>
      <dgm:t>
        <a:bodyPr/>
        <a:lstStyle/>
        <a:p>
          <a:endParaRPr lang="fr-FR"/>
        </a:p>
      </dgm:t>
    </dgm:pt>
    <dgm:pt modelId="{EAC58DB9-2FD8-487B-A708-F43EE5F9F08D}">
      <dgm:prSet phldrT="[Texte]" custT="1"/>
      <dgm:spPr/>
      <dgm:t>
        <a:bodyPr/>
        <a:lstStyle/>
        <a:p>
          <a:r>
            <a:rPr lang="fr-FR" sz="1200" dirty="0"/>
            <a:t>Tag de release</a:t>
          </a:r>
        </a:p>
      </dgm:t>
    </dgm:pt>
    <dgm:pt modelId="{83C89A4B-4CBD-4905-B8B0-83C6C6BF2B25}" type="parTrans" cxnId="{BB28A07B-2D7F-4255-8066-A34983F7569F}">
      <dgm:prSet/>
      <dgm:spPr/>
      <dgm:t>
        <a:bodyPr/>
        <a:lstStyle/>
        <a:p>
          <a:endParaRPr lang="fr-FR"/>
        </a:p>
      </dgm:t>
    </dgm:pt>
    <dgm:pt modelId="{26736330-FEC3-4A13-8B69-EE7DB9F75572}" type="sibTrans" cxnId="{BB28A07B-2D7F-4255-8066-A34983F7569F}">
      <dgm:prSet/>
      <dgm:spPr/>
      <dgm:t>
        <a:bodyPr/>
        <a:lstStyle/>
        <a:p>
          <a:endParaRPr lang="fr-FR"/>
        </a:p>
      </dgm:t>
    </dgm:pt>
    <dgm:pt modelId="{6414B811-548D-45F2-9FDC-453C933929BE}">
      <dgm:prSet phldrT="[Texte]" custT="1"/>
      <dgm:spPr/>
      <dgm:t>
        <a:bodyPr/>
        <a:lstStyle/>
        <a:p>
          <a:r>
            <a:rPr lang="fr-FR" sz="1200" dirty="0"/>
            <a:t>Livraison sur REC</a:t>
          </a:r>
        </a:p>
      </dgm:t>
    </dgm:pt>
    <dgm:pt modelId="{ED46C3BA-B94E-48EF-97B1-511022A2E983}" type="parTrans" cxnId="{68275E86-E423-4D40-A2A8-A6AC6C3D6FC2}">
      <dgm:prSet/>
      <dgm:spPr/>
      <dgm:t>
        <a:bodyPr/>
        <a:lstStyle/>
        <a:p>
          <a:endParaRPr lang="fr-FR"/>
        </a:p>
      </dgm:t>
    </dgm:pt>
    <dgm:pt modelId="{BA36EABF-C301-4786-8840-B033F2CA2DC6}" type="sibTrans" cxnId="{68275E86-E423-4D40-A2A8-A6AC6C3D6FC2}">
      <dgm:prSet/>
      <dgm:spPr/>
      <dgm:t>
        <a:bodyPr/>
        <a:lstStyle/>
        <a:p>
          <a:endParaRPr lang="fr-FR"/>
        </a:p>
      </dgm:t>
    </dgm:pt>
    <dgm:pt modelId="{06673D15-7562-4346-A2C6-C16F9E2540DA}">
      <dgm:prSet phldrT="[Texte]" custT="1"/>
      <dgm:spPr/>
      <dgm:t>
        <a:bodyPr/>
        <a:lstStyle/>
        <a:p>
          <a:r>
            <a:rPr lang="fr-FR" sz="1200" dirty="0"/>
            <a:t>Tests validation</a:t>
          </a:r>
        </a:p>
      </dgm:t>
    </dgm:pt>
    <dgm:pt modelId="{9291631C-FDDB-4214-9174-BC9F6CA14B4D}" type="parTrans" cxnId="{FA651FF8-8305-486A-BFD2-5863EFA6A2F3}">
      <dgm:prSet/>
      <dgm:spPr/>
      <dgm:t>
        <a:bodyPr/>
        <a:lstStyle/>
        <a:p>
          <a:endParaRPr lang="fr-FR"/>
        </a:p>
      </dgm:t>
    </dgm:pt>
    <dgm:pt modelId="{D77A2B1F-58AD-4767-B137-D8CB8BFE65E7}" type="sibTrans" cxnId="{FA651FF8-8305-486A-BFD2-5863EFA6A2F3}">
      <dgm:prSet/>
      <dgm:spPr/>
      <dgm:t>
        <a:bodyPr/>
        <a:lstStyle/>
        <a:p>
          <a:endParaRPr lang="fr-FR"/>
        </a:p>
      </dgm:t>
    </dgm:pt>
    <dgm:pt modelId="{CC6B2468-D25D-4B65-AE34-DAAAFEE51E5B}">
      <dgm:prSet phldrT="[Texte]" custT="1"/>
      <dgm:spPr/>
      <dgm:t>
        <a:bodyPr/>
        <a:lstStyle/>
        <a:p>
          <a:r>
            <a:rPr lang="fr-FR" sz="1200" dirty="0"/>
            <a:t>Tests de régression</a:t>
          </a:r>
        </a:p>
      </dgm:t>
    </dgm:pt>
    <dgm:pt modelId="{373AD2AA-B1FC-4123-A8CF-1E2DFB0B28DF}" type="parTrans" cxnId="{806854FC-040C-4E38-A8B4-D90C889A88B6}">
      <dgm:prSet/>
      <dgm:spPr/>
      <dgm:t>
        <a:bodyPr/>
        <a:lstStyle/>
        <a:p>
          <a:endParaRPr lang="fr-FR"/>
        </a:p>
      </dgm:t>
    </dgm:pt>
    <dgm:pt modelId="{37069A53-3AEF-41C2-941E-F11AF49041CA}" type="sibTrans" cxnId="{806854FC-040C-4E38-A8B4-D90C889A88B6}">
      <dgm:prSet/>
      <dgm:spPr/>
      <dgm:t>
        <a:bodyPr/>
        <a:lstStyle/>
        <a:p>
          <a:endParaRPr lang="fr-FR"/>
        </a:p>
      </dgm:t>
    </dgm:pt>
    <dgm:pt modelId="{30C314B5-DCBA-4EDD-AC17-BC6F8FE51EB8}">
      <dgm:prSet phldrT="[Texte]" custT="1"/>
      <dgm:spPr/>
      <dgm:t>
        <a:bodyPr/>
        <a:lstStyle/>
        <a:p>
          <a:r>
            <a:rPr lang="fr-FR" sz="1200" dirty="0"/>
            <a:t>Validation PO</a:t>
          </a:r>
        </a:p>
      </dgm:t>
    </dgm:pt>
    <dgm:pt modelId="{7597151F-BF4F-4C64-91A0-5F037F1FFBA3}" type="parTrans" cxnId="{37CCED6D-1CCA-44F9-A1DE-2A47DA8EF3D0}">
      <dgm:prSet/>
      <dgm:spPr/>
      <dgm:t>
        <a:bodyPr/>
        <a:lstStyle/>
        <a:p>
          <a:endParaRPr lang="fr-FR"/>
        </a:p>
      </dgm:t>
    </dgm:pt>
    <dgm:pt modelId="{60189DCD-F1CE-4FD0-A97F-5F43FDAE3746}" type="sibTrans" cxnId="{37CCED6D-1CCA-44F9-A1DE-2A47DA8EF3D0}">
      <dgm:prSet/>
      <dgm:spPr/>
      <dgm:t>
        <a:bodyPr/>
        <a:lstStyle/>
        <a:p>
          <a:endParaRPr lang="fr-FR"/>
        </a:p>
      </dgm:t>
    </dgm:pt>
    <dgm:pt modelId="{F952E065-0D3F-493B-BEF2-A200EAAC56F8}">
      <dgm:prSet phldrT="[Texte]" custT="1"/>
      <dgm:spPr/>
      <dgm:t>
        <a:bodyPr/>
        <a:lstStyle/>
        <a:p>
          <a:r>
            <a:rPr lang="fr-FR" sz="1200" dirty="0"/>
            <a:t>Livraison</a:t>
          </a:r>
        </a:p>
      </dgm:t>
    </dgm:pt>
    <dgm:pt modelId="{782FA561-CA1D-4F49-8E88-C816F1D365F7}" type="parTrans" cxnId="{5A3A9CF0-5BF0-4DBB-A211-6E119CF391E1}">
      <dgm:prSet/>
      <dgm:spPr/>
      <dgm:t>
        <a:bodyPr/>
        <a:lstStyle/>
        <a:p>
          <a:endParaRPr lang="fr-FR"/>
        </a:p>
      </dgm:t>
    </dgm:pt>
    <dgm:pt modelId="{6836AD33-D9D1-45FA-AFCF-4FDF5BC8DB67}" type="sibTrans" cxnId="{5A3A9CF0-5BF0-4DBB-A211-6E119CF391E1}">
      <dgm:prSet/>
      <dgm:spPr/>
      <dgm:t>
        <a:bodyPr/>
        <a:lstStyle/>
        <a:p>
          <a:endParaRPr lang="fr-FR"/>
        </a:p>
      </dgm:t>
    </dgm:pt>
    <dgm:pt modelId="{69C2094F-C402-456E-B5E8-97E515B61106}">
      <dgm:prSet phldrT="[Texte]" custT="1"/>
      <dgm:spPr/>
      <dgm:t>
        <a:bodyPr/>
        <a:lstStyle/>
        <a:p>
          <a:r>
            <a:rPr lang="fr-FR" sz="1200" dirty="0"/>
            <a:t>Développement</a:t>
          </a:r>
        </a:p>
      </dgm:t>
    </dgm:pt>
    <dgm:pt modelId="{84D8BE78-A7A2-4489-A159-F9C6C798E551}" type="parTrans" cxnId="{0231BB35-53F6-4F5C-96D8-A23DA5D3D4A3}">
      <dgm:prSet/>
      <dgm:spPr/>
      <dgm:t>
        <a:bodyPr/>
        <a:lstStyle/>
        <a:p>
          <a:endParaRPr lang="fr-FR"/>
        </a:p>
      </dgm:t>
    </dgm:pt>
    <dgm:pt modelId="{A50439D8-C775-46D3-8510-A9259970A929}" type="sibTrans" cxnId="{0231BB35-53F6-4F5C-96D8-A23DA5D3D4A3}">
      <dgm:prSet/>
      <dgm:spPr/>
      <dgm:t>
        <a:bodyPr/>
        <a:lstStyle/>
        <a:p>
          <a:endParaRPr lang="fr-FR"/>
        </a:p>
      </dgm:t>
    </dgm:pt>
    <dgm:pt modelId="{FBA53A0F-FA82-4B9F-8552-A74E77180D5C}" type="pres">
      <dgm:prSet presAssocID="{FFE9DD96-FD45-4D52-8D17-89D3B5E77C8C}" presName="Name0" presStyleCnt="0">
        <dgm:presLayoutVars>
          <dgm:dir/>
          <dgm:resizeHandles val="exact"/>
        </dgm:presLayoutVars>
      </dgm:prSet>
      <dgm:spPr/>
      <dgm:t>
        <a:bodyPr/>
        <a:lstStyle/>
        <a:p>
          <a:endParaRPr lang="fr-FR"/>
        </a:p>
      </dgm:t>
    </dgm:pt>
    <dgm:pt modelId="{031B3A33-F219-4E0B-AABE-9E6F929B11AF}" type="pres">
      <dgm:prSet presAssocID="{FFE9DD96-FD45-4D52-8D17-89D3B5E77C8C}" presName="cycle" presStyleCnt="0"/>
      <dgm:spPr/>
    </dgm:pt>
    <dgm:pt modelId="{B13B0B3A-4F3C-4E99-A24E-B01DF274C4E6}" type="pres">
      <dgm:prSet presAssocID="{F3C61325-09A4-45CA-AC84-468EB5A038F8}" presName="nodeFirstNode" presStyleLbl="node1" presStyleIdx="0" presStyleCnt="10">
        <dgm:presLayoutVars>
          <dgm:bulletEnabled val="1"/>
        </dgm:presLayoutVars>
      </dgm:prSet>
      <dgm:spPr/>
      <dgm:t>
        <a:bodyPr/>
        <a:lstStyle/>
        <a:p>
          <a:endParaRPr lang="fr-FR"/>
        </a:p>
      </dgm:t>
    </dgm:pt>
    <dgm:pt modelId="{0B4AB0D3-0F23-4F5F-8D4A-C444DC7663EA}" type="pres">
      <dgm:prSet presAssocID="{8684F5E1-F5B1-404F-B390-9C4AFE490A4C}" presName="sibTransFirstNode" presStyleLbl="bgShp" presStyleIdx="0" presStyleCnt="1"/>
      <dgm:spPr/>
      <dgm:t>
        <a:bodyPr/>
        <a:lstStyle/>
        <a:p>
          <a:endParaRPr lang="fr-FR"/>
        </a:p>
      </dgm:t>
    </dgm:pt>
    <dgm:pt modelId="{DFD604D9-C837-4118-9B63-E33D09A88DD0}" type="pres">
      <dgm:prSet presAssocID="{69C2094F-C402-456E-B5E8-97E515B61106}" presName="nodeFollowingNodes" presStyleLbl="node1" presStyleIdx="1" presStyleCnt="10" custScaleX="116547">
        <dgm:presLayoutVars>
          <dgm:bulletEnabled val="1"/>
        </dgm:presLayoutVars>
      </dgm:prSet>
      <dgm:spPr/>
      <dgm:t>
        <a:bodyPr/>
        <a:lstStyle/>
        <a:p>
          <a:endParaRPr lang="fr-FR"/>
        </a:p>
      </dgm:t>
    </dgm:pt>
    <dgm:pt modelId="{F61E9B70-73B7-4089-8F96-375C18D06DBE}" type="pres">
      <dgm:prSet presAssocID="{8BE402B1-F189-4729-93F2-34AE6AFD9111}" presName="nodeFollowingNodes" presStyleLbl="node1" presStyleIdx="2" presStyleCnt="10">
        <dgm:presLayoutVars>
          <dgm:bulletEnabled val="1"/>
        </dgm:presLayoutVars>
      </dgm:prSet>
      <dgm:spPr/>
      <dgm:t>
        <a:bodyPr/>
        <a:lstStyle/>
        <a:p>
          <a:endParaRPr lang="fr-FR"/>
        </a:p>
      </dgm:t>
    </dgm:pt>
    <dgm:pt modelId="{B9ECAEB1-3C83-44B8-8AE8-E97456BB98FD}" type="pres">
      <dgm:prSet presAssocID="{CA654601-F2B4-4B94-981B-7E88CF0F0C3F}" presName="nodeFollowingNodes" presStyleLbl="node1" presStyleIdx="3" presStyleCnt="10">
        <dgm:presLayoutVars>
          <dgm:bulletEnabled val="1"/>
        </dgm:presLayoutVars>
      </dgm:prSet>
      <dgm:spPr/>
      <dgm:t>
        <a:bodyPr/>
        <a:lstStyle/>
        <a:p>
          <a:endParaRPr lang="fr-FR"/>
        </a:p>
      </dgm:t>
    </dgm:pt>
    <dgm:pt modelId="{1B07923D-3279-4C57-A493-A72F2DDB1B45}" type="pres">
      <dgm:prSet presAssocID="{EAC58DB9-2FD8-487B-A708-F43EE5F9F08D}" presName="nodeFollowingNodes" presStyleLbl="node1" presStyleIdx="4" presStyleCnt="10" custRadScaleRad="108517" custRadScaleInc="-32584">
        <dgm:presLayoutVars>
          <dgm:bulletEnabled val="1"/>
        </dgm:presLayoutVars>
      </dgm:prSet>
      <dgm:spPr/>
      <dgm:t>
        <a:bodyPr/>
        <a:lstStyle/>
        <a:p>
          <a:endParaRPr lang="fr-FR"/>
        </a:p>
      </dgm:t>
    </dgm:pt>
    <dgm:pt modelId="{600848C5-C111-4658-ACF8-F0F18F71E1F2}" type="pres">
      <dgm:prSet presAssocID="{6414B811-548D-45F2-9FDC-453C933929BE}" presName="nodeFollowingNodes" presStyleLbl="node1" presStyleIdx="5" presStyleCnt="10" custRadScaleRad="100371" custRadScaleInc="-32415">
        <dgm:presLayoutVars>
          <dgm:bulletEnabled val="1"/>
        </dgm:presLayoutVars>
      </dgm:prSet>
      <dgm:spPr/>
      <dgm:t>
        <a:bodyPr/>
        <a:lstStyle/>
        <a:p>
          <a:endParaRPr lang="fr-FR"/>
        </a:p>
      </dgm:t>
    </dgm:pt>
    <dgm:pt modelId="{A0FC65CF-13F4-4D24-BE2F-B1F10BE865AD}" type="pres">
      <dgm:prSet presAssocID="{06673D15-7562-4346-A2C6-C16F9E2540DA}" presName="nodeFollowingNodes" presStyleLbl="node1" presStyleIdx="6" presStyleCnt="10">
        <dgm:presLayoutVars>
          <dgm:bulletEnabled val="1"/>
        </dgm:presLayoutVars>
      </dgm:prSet>
      <dgm:spPr/>
      <dgm:t>
        <a:bodyPr/>
        <a:lstStyle/>
        <a:p>
          <a:endParaRPr lang="fr-FR"/>
        </a:p>
      </dgm:t>
    </dgm:pt>
    <dgm:pt modelId="{9D7B2D38-E3CE-45D2-9FF7-90E20B0DC39C}" type="pres">
      <dgm:prSet presAssocID="{CC6B2468-D25D-4B65-AE34-DAAAFEE51E5B}" presName="nodeFollowingNodes" presStyleLbl="node1" presStyleIdx="7" presStyleCnt="10" custRadScaleRad="103494" custRadScaleInc="13417">
        <dgm:presLayoutVars>
          <dgm:bulletEnabled val="1"/>
        </dgm:presLayoutVars>
      </dgm:prSet>
      <dgm:spPr/>
      <dgm:t>
        <a:bodyPr/>
        <a:lstStyle/>
        <a:p>
          <a:endParaRPr lang="fr-FR"/>
        </a:p>
      </dgm:t>
    </dgm:pt>
    <dgm:pt modelId="{F15AD926-266E-4671-901D-EE51AF07A24E}" type="pres">
      <dgm:prSet presAssocID="{30C314B5-DCBA-4EDD-AC17-BC6F8FE51EB8}" presName="nodeFollowingNodes" presStyleLbl="node1" presStyleIdx="8" presStyleCnt="10">
        <dgm:presLayoutVars>
          <dgm:bulletEnabled val="1"/>
        </dgm:presLayoutVars>
      </dgm:prSet>
      <dgm:spPr/>
      <dgm:t>
        <a:bodyPr/>
        <a:lstStyle/>
        <a:p>
          <a:endParaRPr lang="fr-FR"/>
        </a:p>
      </dgm:t>
    </dgm:pt>
    <dgm:pt modelId="{7D4C638C-200A-43F2-AFA7-393A89F65DF9}" type="pres">
      <dgm:prSet presAssocID="{F952E065-0D3F-493B-BEF2-A200EAAC56F8}" presName="nodeFollowingNodes" presStyleLbl="node1" presStyleIdx="9" presStyleCnt="10" custRadScaleRad="103062" custRadScaleInc="-19712">
        <dgm:presLayoutVars>
          <dgm:bulletEnabled val="1"/>
        </dgm:presLayoutVars>
      </dgm:prSet>
      <dgm:spPr/>
      <dgm:t>
        <a:bodyPr/>
        <a:lstStyle/>
        <a:p>
          <a:endParaRPr lang="fr-FR"/>
        </a:p>
      </dgm:t>
    </dgm:pt>
  </dgm:ptLst>
  <dgm:cxnLst>
    <dgm:cxn modelId="{68275E86-E423-4D40-A2A8-A6AC6C3D6FC2}" srcId="{FFE9DD96-FD45-4D52-8D17-89D3B5E77C8C}" destId="{6414B811-548D-45F2-9FDC-453C933929BE}" srcOrd="5" destOrd="0" parTransId="{ED46C3BA-B94E-48EF-97B1-511022A2E983}" sibTransId="{BA36EABF-C301-4786-8840-B033F2CA2DC6}"/>
    <dgm:cxn modelId="{14E04BC0-0752-4E2D-8088-8854F80C2EAF}" type="presOf" srcId="{F3C61325-09A4-45CA-AC84-468EB5A038F8}" destId="{B13B0B3A-4F3C-4E99-A24E-B01DF274C4E6}" srcOrd="0" destOrd="0" presId="urn:microsoft.com/office/officeart/2005/8/layout/cycle3"/>
    <dgm:cxn modelId="{E08041D4-E051-45AC-BBDE-493EBA0EA6DE}" srcId="{FFE9DD96-FD45-4D52-8D17-89D3B5E77C8C}" destId="{8BE402B1-F189-4729-93F2-34AE6AFD9111}" srcOrd="2" destOrd="0" parTransId="{98BA3C3D-633D-4510-8BCC-F452DC4B4A8D}" sibTransId="{57F76BD5-7822-4C1B-8881-78676563EF84}"/>
    <dgm:cxn modelId="{ECD843DA-567D-4421-BF1B-3D919FC29786}" type="presOf" srcId="{8BE402B1-F189-4729-93F2-34AE6AFD9111}" destId="{F61E9B70-73B7-4089-8F96-375C18D06DBE}" srcOrd="0" destOrd="0" presId="urn:microsoft.com/office/officeart/2005/8/layout/cycle3"/>
    <dgm:cxn modelId="{D4268130-A0F5-4BA0-813D-12262403CB82}" type="presOf" srcId="{CC6B2468-D25D-4B65-AE34-DAAAFEE51E5B}" destId="{9D7B2D38-E3CE-45D2-9FF7-90E20B0DC39C}" srcOrd="0" destOrd="0" presId="urn:microsoft.com/office/officeart/2005/8/layout/cycle3"/>
    <dgm:cxn modelId="{FA651FF8-8305-486A-BFD2-5863EFA6A2F3}" srcId="{FFE9DD96-FD45-4D52-8D17-89D3B5E77C8C}" destId="{06673D15-7562-4346-A2C6-C16F9E2540DA}" srcOrd="6" destOrd="0" parTransId="{9291631C-FDDB-4214-9174-BC9F6CA14B4D}" sibTransId="{D77A2B1F-58AD-4767-B137-D8CB8BFE65E7}"/>
    <dgm:cxn modelId="{9CDD19A5-00B8-4585-A52E-5CC6CE1095A3}" srcId="{FFE9DD96-FD45-4D52-8D17-89D3B5E77C8C}" destId="{F3C61325-09A4-45CA-AC84-468EB5A038F8}" srcOrd="0" destOrd="0" parTransId="{081CEAD1-99F4-43D1-B25B-23F3737CCA87}" sibTransId="{8684F5E1-F5B1-404F-B390-9C4AFE490A4C}"/>
    <dgm:cxn modelId="{D984D93E-798F-4463-9261-043E64DB0E46}" type="presOf" srcId="{6414B811-548D-45F2-9FDC-453C933929BE}" destId="{600848C5-C111-4658-ACF8-F0F18F71E1F2}" srcOrd="0" destOrd="0" presId="urn:microsoft.com/office/officeart/2005/8/layout/cycle3"/>
    <dgm:cxn modelId="{37CCED6D-1CCA-44F9-A1DE-2A47DA8EF3D0}" srcId="{FFE9DD96-FD45-4D52-8D17-89D3B5E77C8C}" destId="{30C314B5-DCBA-4EDD-AC17-BC6F8FE51EB8}" srcOrd="8" destOrd="0" parTransId="{7597151F-BF4F-4C64-91A0-5F037F1FFBA3}" sibTransId="{60189DCD-F1CE-4FD0-A97F-5F43FDAE3746}"/>
    <dgm:cxn modelId="{BB28A07B-2D7F-4255-8066-A34983F7569F}" srcId="{FFE9DD96-FD45-4D52-8D17-89D3B5E77C8C}" destId="{EAC58DB9-2FD8-487B-A708-F43EE5F9F08D}" srcOrd="4" destOrd="0" parTransId="{83C89A4B-4CBD-4905-B8B0-83C6C6BF2B25}" sibTransId="{26736330-FEC3-4A13-8B69-EE7DB9F75572}"/>
    <dgm:cxn modelId="{746DC3FF-BCD9-4B82-830B-00F0313DEDC2}" type="presOf" srcId="{EAC58DB9-2FD8-487B-A708-F43EE5F9F08D}" destId="{1B07923D-3279-4C57-A493-A72F2DDB1B45}" srcOrd="0" destOrd="0" presId="urn:microsoft.com/office/officeart/2005/8/layout/cycle3"/>
    <dgm:cxn modelId="{CEEFDC79-555B-4278-8B72-BC5BB4D334A2}" type="presOf" srcId="{69C2094F-C402-456E-B5E8-97E515B61106}" destId="{DFD604D9-C837-4118-9B63-E33D09A88DD0}" srcOrd="0" destOrd="0" presId="urn:microsoft.com/office/officeart/2005/8/layout/cycle3"/>
    <dgm:cxn modelId="{3FC656D0-6C4B-489D-BD7E-BBD1DCA66D7A}" type="presOf" srcId="{30C314B5-DCBA-4EDD-AC17-BC6F8FE51EB8}" destId="{F15AD926-266E-4671-901D-EE51AF07A24E}" srcOrd="0" destOrd="0" presId="urn:microsoft.com/office/officeart/2005/8/layout/cycle3"/>
    <dgm:cxn modelId="{F53A1D87-FAFA-48F6-9E28-22408E67F3A3}" type="presOf" srcId="{8684F5E1-F5B1-404F-B390-9C4AFE490A4C}" destId="{0B4AB0D3-0F23-4F5F-8D4A-C444DC7663EA}" srcOrd="0" destOrd="0" presId="urn:microsoft.com/office/officeart/2005/8/layout/cycle3"/>
    <dgm:cxn modelId="{0231BB35-53F6-4F5C-96D8-A23DA5D3D4A3}" srcId="{FFE9DD96-FD45-4D52-8D17-89D3B5E77C8C}" destId="{69C2094F-C402-456E-B5E8-97E515B61106}" srcOrd="1" destOrd="0" parTransId="{84D8BE78-A7A2-4489-A159-F9C6C798E551}" sibTransId="{A50439D8-C775-46D3-8510-A9259970A929}"/>
    <dgm:cxn modelId="{8E4E9E35-4DE3-4027-B84D-93BB6A66A85A}" type="presOf" srcId="{FFE9DD96-FD45-4D52-8D17-89D3B5E77C8C}" destId="{FBA53A0F-FA82-4B9F-8552-A74E77180D5C}" srcOrd="0" destOrd="0" presId="urn:microsoft.com/office/officeart/2005/8/layout/cycle3"/>
    <dgm:cxn modelId="{DEF4459C-31CD-47F9-B33C-C8AD354D498F}" type="presOf" srcId="{F952E065-0D3F-493B-BEF2-A200EAAC56F8}" destId="{7D4C638C-200A-43F2-AFA7-393A89F65DF9}" srcOrd="0" destOrd="0" presId="urn:microsoft.com/office/officeart/2005/8/layout/cycle3"/>
    <dgm:cxn modelId="{806854FC-040C-4E38-A8B4-D90C889A88B6}" srcId="{FFE9DD96-FD45-4D52-8D17-89D3B5E77C8C}" destId="{CC6B2468-D25D-4B65-AE34-DAAAFEE51E5B}" srcOrd="7" destOrd="0" parTransId="{373AD2AA-B1FC-4123-A8CF-1E2DFB0B28DF}" sibTransId="{37069A53-3AEF-41C2-941E-F11AF49041CA}"/>
    <dgm:cxn modelId="{C591AFDD-BA02-4833-A763-7ABC9D909123}" type="presOf" srcId="{CA654601-F2B4-4B94-981B-7E88CF0F0C3F}" destId="{B9ECAEB1-3C83-44B8-8AE8-E97456BB98FD}" srcOrd="0" destOrd="0" presId="urn:microsoft.com/office/officeart/2005/8/layout/cycle3"/>
    <dgm:cxn modelId="{D6F12480-73A0-4D9E-9D3E-336468573A8E}" srcId="{FFE9DD96-FD45-4D52-8D17-89D3B5E77C8C}" destId="{CA654601-F2B4-4B94-981B-7E88CF0F0C3F}" srcOrd="3" destOrd="0" parTransId="{FED06C60-3DBE-470B-916C-B11D86625AEF}" sibTransId="{599125C8-AE14-4F1A-9819-485AF46C8BBC}"/>
    <dgm:cxn modelId="{3F643854-69A3-43F0-B4A9-EB05A6EDFF2E}" type="presOf" srcId="{06673D15-7562-4346-A2C6-C16F9E2540DA}" destId="{A0FC65CF-13F4-4D24-BE2F-B1F10BE865AD}" srcOrd="0" destOrd="0" presId="urn:microsoft.com/office/officeart/2005/8/layout/cycle3"/>
    <dgm:cxn modelId="{5A3A9CF0-5BF0-4DBB-A211-6E119CF391E1}" srcId="{FFE9DD96-FD45-4D52-8D17-89D3B5E77C8C}" destId="{F952E065-0D3F-493B-BEF2-A200EAAC56F8}" srcOrd="9" destOrd="0" parTransId="{782FA561-CA1D-4F49-8E88-C816F1D365F7}" sibTransId="{6836AD33-D9D1-45FA-AFCF-4FDF5BC8DB67}"/>
    <dgm:cxn modelId="{F7C9DD08-36B1-4E7E-A3F0-B90E26505BCD}" type="presParOf" srcId="{FBA53A0F-FA82-4B9F-8552-A74E77180D5C}" destId="{031B3A33-F219-4E0B-AABE-9E6F929B11AF}" srcOrd="0" destOrd="0" presId="urn:microsoft.com/office/officeart/2005/8/layout/cycle3"/>
    <dgm:cxn modelId="{47E4D364-26EC-4DEF-B67A-6D23458C0457}" type="presParOf" srcId="{031B3A33-F219-4E0B-AABE-9E6F929B11AF}" destId="{B13B0B3A-4F3C-4E99-A24E-B01DF274C4E6}" srcOrd="0" destOrd="0" presId="urn:microsoft.com/office/officeart/2005/8/layout/cycle3"/>
    <dgm:cxn modelId="{06288D8A-5888-4BD4-BA99-62C92CFDCBAC}" type="presParOf" srcId="{031B3A33-F219-4E0B-AABE-9E6F929B11AF}" destId="{0B4AB0D3-0F23-4F5F-8D4A-C444DC7663EA}" srcOrd="1" destOrd="0" presId="urn:microsoft.com/office/officeart/2005/8/layout/cycle3"/>
    <dgm:cxn modelId="{639EA911-4D0D-443D-8B93-72DB309B12E6}" type="presParOf" srcId="{031B3A33-F219-4E0B-AABE-9E6F929B11AF}" destId="{DFD604D9-C837-4118-9B63-E33D09A88DD0}" srcOrd="2" destOrd="0" presId="urn:microsoft.com/office/officeart/2005/8/layout/cycle3"/>
    <dgm:cxn modelId="{0C7957BA-1145-4FD8-88F5-371B3A7989ED}" type="presParOf" srcId="{031B3A33-F219-4E0B-AABE-9E6F929B11AF}" destId="{F61E9B70-73B7-4089-8F96-375C18D06DBE}" srcOrd="3" destOrd="0" presId="urn:microsoft.com/office/officeart/2005/8/layout/cycle3"/>
    <dgm:cxn modelId="{54DA7E34-0EFB-4189-9B8A-B61EA655E976}" type="presParOf" srcId="{031B3A33-F219-4E0B-AABE-9E6F929B11AF}" destId="{B9ECAEB1-3C83-44B8-8AE8-E97456BB98FD}" srcOrd="4" destOrd="0" presId="urn:microsoft.com/office/officeart/2005/8/layout/cycle3"/>
    <dgm:cxn modelId="{ADA903A5-E742-402B-BBF6-E5A13B038034}" type="presParOf" srcId="{031B3A33-F219-4E0B-AABE-9E6F929B11AF}" destId="{1B07923D-3279-4C57-A493-A72F2DDB1B45}" srcOrd="5" destOrd="0" presId="urn:microsoft.com/office/officeart/2005/8/layout/cycle3"/>
    <dgm:cxn modelId="{23668E7C-512D-4BAE-B433-CE22837F2BBC}" type="presParOf" srcId="{031B3A33-F219-4E0B-AABE-9E6F929B11AF}" destId="{600848C5-C111-4658-ACF8-F0F18F71E1F2}" srcOrd="6" destOrd="0" presId="urn:microsoft.com/office/officeart/2005/8/layout/cycle3"/>
    <dgm:cxn modelId="{D1EE2494-4D2A-47CF-B021-42B90ABBCF77}" type="presParOf" srcId="{031B3A33-F219-4E0B-AABE-9E6F929B11AF}" destId="{A0FC65CF-13F4-4D24-BE2F-B1F10BE865AD}" srcOrd="7" destOrd="0" presId="urn:microsoft.com/office/officeart/2005/8/layout/cycle3"/>
    <dgm:cxn modelId="{57D70594-1A72-4111-B140-3DA15B6FBD8C}" type="presParOf" srcId="{031B3A33-F219-4E0B-AABE-9E6F929B11AF}" destId="{9D7B2D38-E3CE-45D2-9FF7-90E20B0DC39C}" srcOrd="8" destOrd="0" presId="urn:microsoft.com/office/officeart/2005/8/layout/cycle3"/>
    <dgm:cxn modelId="{29E61676-4267-4DAA-9A88-FF545C4659C7}" type="presParOf" srcId="{031B3A33-F219-4E0B-AABE-9E6F929B11AF}" destId="{F15AD926-266E-4671-901D-EE51AF07A24E}" srcOrd="9" destOrd="0" presId="urn:microsoft.com/office/officeart/2005/8/layout/cycle3"/>
    <dgm:cxn modelId="{61B7230D-3B2C-4EA8-90C3-609F2C112A0B}" type="presParOf" srcId="{031B3A33-F219-4E0B-AABE-9E6F929B11AF}" destId="{7D4C638C-200A-43F2-AFA7-393A89F65DF9}" srcOrd="10" destOrd="0" presId="urn:microsoft.com/office/officeart/2005/8/layout/cycle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47976-25EE-4057-8994-C07C6A5D0C71}">
      <dsp:nvSpPr>
        <dsp:cNvPr id="0" name=""/>
        <dsp:cNvSpPr/>
      </dsp:nvSpPr>
      <dsp:spPr>
        <a:xfrm>
          <a:off x="6654" y="397427"/>
          <a:ext cx="919489" cy="5516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t>Développement</a:t>
          </a:r>
        </a:p>
      </dsp:txBody>
      <dsp:txXfrm>
        <a:off x="22813" y="413586"/>
        <a:ext cx="887171" cy="519375"/>
      </dsp:txXfrm>
    </dsp:sp>
    <dsp:sp modelId="{92884AD9-14F0-46F6-A195-2BDDAB3741F6}">
      <dsp:nvSpPr>
        <dsp:cNvPr id="0" name=""/>
        <dsp:cNvSpPr/>
      </dsp:nvSpPr>
      <dsp:spPr>
        <a:xfrm>
          <a:off x="1018093" y="559257"/>
          <a:ext cx="194931" cy="22803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018093" y="604864"/>
        <a:ext cx="136452" cy="136819"/>
      </dsp:txXfrm>
    </dsp:sp>
    <dsp:sp modelId="{34F3C23F-F48E-48B4-8458-12D9B8B64503}">
      <dsp:nvSpPr>
        <dsp:cNvPr id="0" name=""/>
        <dsp:cNvSpPr/>
      </dsp:nvSpPr>
      <dsp:spPr>
        <a:xfrm>
          <a:off x="1293940" y="397427"/>
          <a:ext cx="919489" cy="551693"/>
        </a:xfrm>
        <a:prstGeom prst="roundRect">
          <a:avLst>
            <a:gd name="adj" fmla="val 10000"/>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err="1"/>
            <a:t>Build</a:t>
          </a:r>
          <a:endParaRPr lang="fr-FR" sz="1400" b="1" kern="1200" dirty="0"/>
        </a:p>
      </dsp:txBody>
      <dsp:txXfrm>
        <a:off x="1310099" y="413586"/>
        <a:ext cx="887171" cy="519375"/>
      </dsp:txXfrm>
    </dsp:sp>
    <dsp:sp modelId="{673B4E89-FD40-4EA4-9F69-7836B187F706}">
      <dsp:nvSpPr>
        <dsp:cNvPr id="0" name=""/>
        <dsp:cNvSpPr/>
      </dsp:nvSpPr>
      <dsp:spPr>
        <a:xfrm>
          <a:off x="2305379" y="559257"/>
          <a:ext cx="194931" cy="228033"/>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305379" y="604864"/>
        <a:ext cx="136452" cy="136819"/>
      </dsp:txXfrm>
    </dsp:sp>
    <dsp:sp modelId="{4A1F4664-74FC-4B26-BEF8-8FDCAC9D91BE}">
      <dsp:nvSpPr>
        <dsp:cNvPr id="0" name=""/>
        <dsp:cNvSpPr/>
      </dsp:nvSpPr>
      <dsp:spPr>
        <a:xfrm>
          <a:off x="2581226" y="397427"/>
          <a:ext cx="919489" cy="551693"/>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t>Tests</a:t>
          </a:r>
        </a:p>
      </dsp:txBody>
      <dsp:txXfrm>
        <a:off x="2597385" y="413586"/>
        <a:ext cx="887171" cy="519375"/>
      </dsp:txXfrm>
    </dsp:sp>
    <dsp:sp modelId="{623D9028-44F4-4E0D-9C95-66ABB0361A1E}">
      <dsp:nvSpPr>
        <dsp:cNvPr id="0" name=""/>
        <dsp:cNvSpPr/>
      </dsp:nvSpPr>
      <dsp:spPr>
        <a:xfrm>
          <a:off x="3592664" y="559257"/>
          <a:ext cx="194931" cy="228033"/>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3592664" y="604864"/>
        <a:ext cx="136452" cy="136819"/>
      </dsp:txXfrm>
    </dsp:sp>
    <dsp:sp modelId="{69B8C0AA-C87E-4EF9-8E64-163560F777D8}">
      <dsp:nvSpPr>
        <dsp:cNvPr id="0" name=""/>
        <dsp:cNvSpPr/>
      </dsp:nvSpPr>
      <dsp:spPr>
        <a:xfrm>
          <a:off x="3868511" y="397427"/>
          <a:ext cx="919489" cy="551693"/>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t>Delivery</a:t>
          </a:r>
        </a:p>
      </dsp:txBody>
      <dsp:txXfrm>
        <a:off x="3884670" y="413586"/>
        <a:ext cx="887171" cy="519375"/>
      </dsp:txXfrm>
    </dsp:sp>
    <dsp:sp modelId="{107DEF19-ADC0-4B3A-8B26-D3369320BCF4}">
      <dsp:nvSpPr>
        <dsp:cNvPr id="0" name=""/>
        <dsp:cNvSpPr/>
      </dsp:nvSpPr>
      <dsp:spPr>
        <a:xfrm>
          <a:off x="4879950" y="559257"/>
          <a:ext cx="194931" cy="228033"/>
        </a:xfrm>
        <a:prstGeom prst="righ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4879950" y="604864"/>
        <a:ext cx="136452" cy="136819"/>
      </dsp:txXfrm>
    </dsp:sp>
    <dsp:sp modelId="{E748757E-D674-479A-A035-B6367ADD7113}">
      <dsp:nvSpPr>
        <dsp:cNvPr id="0" name=""/>
        <dsp:cNvSpPr/>
      </dsp:nvSpPr>
      <dsp:spPr>
        <a:xfrm>
          <a:off x="5155797" y="397427"/>
          <a:ext cx="919489" cy="551693"/>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t>Tests</a:t>
          </a:r>
        </a:p>
      </dsp:txBody>
      <dsp:txXfrm>
        <a:off x="5171956" y="413586"/>
        <a:ext cx="887171" cy="519375"/>
      </dsp:txXfrm>
    </dsp:sp>
    <dsp:sp modelId="{C6E5BEED-BE9D-4F63-A960-80316798F686}">
      <dsp:nvSpPr>
        <dsp:cNvPr id="0" name=""/>
        <dsp:cNvSpPr/>
      </dsp:nvSpPr>
      <dsp:spPr>
        <a:xfrm>
          <a:off x="6167235" y="559257"/>
          <a:ext cx="194931" cy="228033"/>
        </a:xfrm>
        <a:prstGeom prst="righ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6167235" y="604864"/>
        <a:ext cx="136452" cy="136819"/>
      </dsp:txXfrm>
    </dsp:sp>
    <dsp:sp modelId="{7A58CD36-21D3-451D-AC2D-1868AFA750EB}">
      <dsp:nvSpPr>
        <dsp:cNvPr id="0" name=""/>
        <dsp:cNvSpPr/>
      </dsp:nvSpPr>
      <dsp:spPr>
        <a:xfrm>
          <a:off x="6443082" y="397427"/>
          <a:ext cx="919489" cy="551693"/>
        </a:xfrm>
        <a:prstGeom prst="roundRect">
          <a:avLst>
            <a:gd name="adj" fmla="val 10000"/>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t>Déploiement</a:t>
          </a:r>
        </a:p>
      </dsp:txBody>
      <dsp:txXfrm>
        <a:off x="6459241" y="413586"/>
        <a:ext cx="887171" cy="519375"/>
      </dsp:txXfrm>
    </dsp:sp>
    <dsp:sp modelId="{53919421-3115-4202-8A56-F64514279B85}">
      <dsp:nvSpPr>
        <dsp:cNvPr id="0" name=""/>
        <dsp:cNvSpPr/>
      </dsp:nvSpPr>
      <dsp:spPr>
        <a:xfrm>
          <a:off x="7454521" y="559257"/>
          <a:ext cx="194931" cy="22803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7454521" y="604864"/>
        <a:ext cx="136452" cy="136819"/>
      </dsp:txXfrm>
    </dsp:sp>
    <dsp:sp modelId="{7ACF4041-8DBA-49EA-A443-91ABE2CF04C0}">
      <dsp:nvSpPr>
        <dsp:cNvPr id="0" name=""/>
        <dsp:cNvSpPr/>
      </dsp:nvSpPr>
      <dsp:spPr>
        <a:xfrm>
          <a:off x="7730368" y="397427"/>
          <a:ext cx="919489" cy="55169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t>Tests</a:t>
          </a:r>
        </a:p>
      </dsp:txBody>
      <dsp:txXfrm>
        <a:off x="7746527" y="413586"/>
        <a:ext cx="887171" cy="5193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D9A1C-B574-49FC-81BE-980B1D1D2191}">
      <dsp:nvSpPr>
        <dsp:cNvPr id="0" name=""/>
        <dsp:cNvSpPr/>
      </dsp:nvSpPr>
      <dsp:spPr>
        <a:xfrm>
          <a:off x="3888501" y="2036683"/>
          <a:ext cx="2489279" cy="2489279"/>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fr-FR" sz="5600" kern="1200" dirty="0"/>
            <a:t>?</a:t>
          </a:r>
        </a:p>
      </dsp:txBody>
      <dsp:txXfrm>
        <a:off x="4388957" y="2619785"/>
        <a:ext cx="1488367" cy="1279541"/>
      </dsp:txXfrm>
    </dsp:sp>
    <dsp:sp modelId="{7463A47E-EE5A-4B5E-8FD8-77C7EF220D2D}">
      <dsp:nvSpPr>
        <dsp:cNvPr id="0" name=""/>
        <dsp:cNvSpPr/>
      </dsp:nvSpPr>
      <dsp:spPr>
        <a:xfrm>
          <a:off x="2440193" y="1448308"/>
          <a:ext cx="1810385" cy="1810385"/>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fr-FR" sz="5600" kern="1200" dirty="0"/>
            <a:t>?</a:t>
          </a:r>
        </a:p>
      </dsp:txBody>
      <dsp:txXfrm>
        <a:off x="2895963" y="1906833"/>
        <a:ext cx="898845" cy="893335"/>
      </dsp:txXfrm>
    </dsp:sp>
    <dsp:sp modelId="{C2C256E2-3397-42F4-88F5-144D185D8723}">
      <dsp:nvSpPr>
        <dsp:cNvPr id="0" name=""/>
        <dsp:cNvSpPr/>
      </dsp:nvSpPr>
      <dsp:spPr>
        <a:xfrm rot="20700000">
          <a:off x="3454194" y="199327"/>
          <a:ext cx="1773807" cy="1773807"/>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fr-FR" sz="5600" kern="1200" dirty="0"/>
            <a:t>?</a:t>
          </a:r>
        </a:p>
      </dsp:txBody>
      <dsp:txXfrm rot="-20700000">
        <a:off x="3843242" y="588375"/>
        <a:ext cx="995711" cy="995711"/>
      </dsp:txXfrm>
    </dsp:sp>
    <dsp:sp modelId="{1FB8485B-8887-4F3C-9125-2D40DA906740}">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D6409F-2DF1-4152-8CB5-B78248807149}">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CDF6FE-345F-435E-AF2C-B15160EAE126}">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E98A3-A1D6-43A2-AE54-CF4C9AB94995}">
      <dsp:nvSpPr>
        <dsp:cNvPr id="0" name=""/>
        <dsp:cNvSpPr/>
      </dsp:nvSpPr>
      <dsp:spPr>
        <a:xfrm>
          <a:off x="738231" y="-3807"/>
          <a:ext cx="4245617" cy="4245617"/>
        </a:xfrm>
        <a:prstGeom prst="circularArrow">
          <a:avLst>
            <a:gd name="adj1" fmla="val 5274"/>
            <a:gd name="adj2" fmla="val 312630"/>
            <a:gd name="adj3" fmla="val 14273002"/>
            <a:gd name="adj4" fmla="val 17100809"/>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CB9F1-8DCD-421E-A117-626C862FB7CF}">
      <dsp:nvSpPr>
        <dsp:cNvPr id="0" name=""/>
        <dsp:cNvSpPr/>
      </dsp:nvSpPr>
      <dsp:spPr>
        <a:xfrm>
          <a:off x="2074533" y="2117"/>
          <a:ext cx="1573013" cy="78650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Ajouter un test</a:t>
          </a:r>
        </a:p>
      </dsp:txBody>
      <dsp:txXfrm>
        <a:off x="2112927" y="40511"/>
        <a:ext cx="1496225" cy="709718"/>
      </dsp:txXfrm>
    </dsp:sp>
    <dsp:sp modelId="{453CAA75-6361-4661-8B92-3CED3B564445}">
      <dsp:nvSpPr>
        <dsp:cNvPr id="0" name=""/>
        <dsp:cNvSpPr/>
      </dsp:nvSpPr>
      <dsp:spPr>
        <a:xfrm>
          <a:off x="3566141" y="863297"/>
          <a:ext cx="1573013" cy="786506"/>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Exécuter le test</a:t>
          </a:r>
        </a:p>
      </dsp:txBody>
      <dsp:txXfrm>
        <a:off x="3604535" y="901691"/>
        <a:ext cx="1496225" cy="709718"/>
      </dsp:txXfrm>
    </dsp:sp>
    <dsp:sp modelId="{06B26094-602E-4BB4-AC84-C9C509792185}">
      <dsp:nvSpPr>
        <dsp:cNvPr id="0" name=""/>
        <dsp:cNvSpPr/>
      </dsp:nvSpPr>
      <dsp:spPr>
        <a:xfrm>
          <a:off x="3566141" y="2585657"/>
          <a:ext cx="1573013" cy="786506"/>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Implémenter la fonctionnalité</a:t>
          </a:r>
        </a:p>
      </dsp:txBody>
      <dsp:txXfrm>
        <a:off x="3604535" y="2624051"/>
        <a:ext cx="1496225" cy="709718"/>
      </dsp:txXfrm>
    </dsp:sp>
    <dsp:sp modelId="{1CA4BB26-E807-42BE-ABE5-F3C5E403F2CA}">
      <dsp:nvSpPr>
        <dsp:cNvPr id="0" name=""/>
        <dsp:cNvSpPr/>
      </dsp:nvSpPr>
      <dsp:spPr>
        <a:xfrm>
          <a:off x="2074533" y="3446837"/>
          <a:ext cx="1573013" cy="786506"/>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Exécuter le test</a:t>
          </a:r>
        </a:p>
      </dsp:txBody>
      <dsp:txXfrm>
        <a:off x="2112927" y="3485231"/>
        <a:ext cx="1496225" cy="709718"/>
      </dsp:txXfrm>
    </dsp:sp>
    <dsp:sp modelId="{7DB66DBA-5EA9-4271-B5E6-DA7F6E084225}">
      <dsp:nvSpPr>
        <dsp:cNvPr id="0" name=""/>
        <dsp:cNvSpPr/>
      </dsp:nvSpPr>
      <dsp:spPr>
        <a:xfrm>
          <a:off x="582926" y="2585657"/>
          <a:ext cx="1573013" cy="786506"/>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err="1"/>
            <a:t>Refactoring</a:t>
          </a:r>
          <a:r>
            <a:rPr lang="fr-FR" sz="1500" kern="1200" dirty="0"/>
            <a:t> du code</a:t>
          </a:r>
        </a:p>
      </dsp:txBody>
      <dsp:txXfrm>
        <a:off x="621320" y="2624051"/>
        <a:ext cx="1496225" cy="709718"/>
      </dsp:txXfrm>
    </dsp:sp>
    <dsp:sp modelId="{FD5231AE-ABE2-4DC3-84F3-9DD347897E14}">
      <dsp:nvSpPr>
        <dsp:cNvPr id="0" name=""/>
        <dsp:cNvSpPr/>
      </dsp:nvSpPr>
      <dsp:spPr>
        <a:xfrm>
          <a:off x="582926" y="863297"/>
          <a:ext cx="1573013" cy="786506"/>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Exécution de l’ensemble des tests</a:t>
          </a:r>
        </a:p>
      </dsp:txBody>
      <dsp:txXfrm>
        <a:off x="621320" y="901691"/>
        <a:ext cx="1496225" cy="709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F833F-5DF5-4276-A3E0-E6954626E296}">
      <dsp:nvSpPr>
        <dsp:cNvPr id="0" name=""/>
        <dsp:cNvSpPr/>
      </dsp:nvSpPr>
      <dsp:spPr>
        <a:xfrm>
          <a:off x="1411427" y="264159"/>
          <a:ext cx="3413760" cy="3413760"/>
        </a:xfrm>
        <a:prstGeom prst="pie">
          <a:avLst>
            <a:gd name="adj1" fmla="val 16200000"/>
            <a:gd name="adj2" fmla="val 18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Contraintes</a:t>
          </a:r>
        </a:p>
      </dsp:txBody>
      <dsp:txXfrm>
        <a:off x="3210560" y="987551"/>
        <a:ext cx="1219200" cy="1016000"/>
      </dsp:txXfrm>
    </dsp:sp>
    <dsp:sp modelId="{BB401CCE-CF28-42BC-A1B4-EC75A72089F5}">
      <dsp:nvSpPr>
        <dsp:cNvPr id="0" name=""/>
        <dsp:cNvSpPr/>
      </dsp:nvSpPr>
      <dsp:spPr>
        <a:xfrm>
          <a:off x="1341120" y="386079"/>
          <a:ext cx="3413760" cy="3413760"/>
        </a:xfrm>
        <a:prstGeom prst="pie">
          <a:avLst>
            <a:gd name="adj1" fmla="val 1800000"/>
            <a:gd name="adj2" fmla="val 90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Limites</a:t>
          </a:r>
        </a:p>
      </dsp:txBody>
      <dsp:txXfrm>
        <a:off x="2153920" y="2600960"/>
        <a:ext cx="1828800" cy="894080"/>
      </dsp:txXfrm>
    </dsp:sp>
    <dsp:sp modelId="{66E766BA-0AF2-4430-BFD1-5FE2404FCA4D}">
      <dsp:nvSpPr>
        <dsp:cNvPr id="0" name=""/>
        <dsp:cNvSpPr/>
      </dsp:nvSpPr>
      <dsp:spPr>
        <a:xfrm>
          <a:off x="1270812" y="264159"/>
          <a:ext cx="3413760" cy="3413760"/>
        </a:xfrm>
        <a:prstGeom prst="pie">
          <a:avLst>
            <a:gd name="adj1" fmla="val 90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Changements</a:t>
          </a:r>
        </a:p>
      </dsp:txBody>
      <dsp:txXfrm>
        <a:off x="1666240" y="987551"/>
        <a:ext cx="1219200" cy="1016000"/>
      </dsp:txXfrm>
    </dsp:sp>
    <dsp:sp modelId="{7A68F159-9778-43EE-A594-985C7562F319}">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D95819-A371-45BA-B647-EC23BDC863D9}">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5C3BE9-9046-4C84-9EDF-1B9D9B85FFC5}">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74CD9-5D72-4983-A178-5B14AA53C7E0}">
      <dsp:nvSpPr>
        <dsp:cNvPr id="0" name=""/>
        <dsp:cNvSpPr/>
      </dsp:nvSpPr>
      <dsp:spPr>
        <a:xfrm>
          <a:off x="4352009" y="3035857"/>
          <a:ext cx="2205461" cy="142863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dirty="0"/>
            <a:t>Impact client</a:t>
          </a:r>
        </a:p>
        <a:p>
          <a:pPr marL="114300" lvl="1" indent="-114300" algn="l" defTabSz="533400">
            <a:lnSpc>
              <a:spcPct val="90000"/>
            </a:lnSpc>
            <a:spcBef>
              <a:spcPct val="0"/>
            </a:spcBef>
            <a:spcAft>
              <a:spcPct val="15000"/>
            </a:spcAft>
            <a:buChar char="••"/>
          </a:pPr>
          <a:r>
            <a:rPr lang="fr-FR" sz="1200" kern="1200" dirty="0"/>
            <a:t>Sécurisation des données</a:t>
          </a:r>
        </a:p>
        <a:p>
          <a:pPr marL="114300" lvl="1" indent="-114300" algn="l" defTabSz="533400">
            <a:lnSpc>
              <a:spcPct val="90000"/>
            </a:lnSpc>
            <a:spcBef>
              <a:spcPct val="0"/>
            </a:spcBef>
            <a:spcAft>
              <a:spcPct val="15000"/>
            </a:spcAft>
            <a:buChar char="••"/>
          </a:pPr>
          <a:r>
            <a:rPr lang="fr-FR" sz="1200" kern="1200" dirty="0"/>
            <a:t>Qualité de code</a:t>
          </a:r>
        </a:p>
        <a:p>
          <a:pPr marL="114300" lvl="1" indent="-114300" algn="l" defTabSz="533400">
            <a:lnSpc>
              <a:spcPct val="90000"/>
            </a:lnSpc>
            <a:spcBef>
              <a:spcPct val="0"/>
            </a:spcBef>
            <a:spcAft>
              <a:spcPct val="15000"/>
            </a:spcAft>
            <a:buChar char="••"/>
          </a:pPr>
          <a:r>
            <a:rPr lang="fr-FR" sz="1200" kern="1200" dirty="0"/>
            <a:t>…</a:t>
          </a:r>
        </a:p>
      </dsp:txBody>
      <dsp:txXfrm>
        <a:off x="5045030" y="3424399"/>
        <a:ext cx="1481056" cy="1008713"/>
      </dsp:txXfrm>
    </dsp:sp>
    <dsp:sp modelId="{3AEFE090-E2F3-4877-B95E-531E87C5AAC0}">
      <dsp:nvSpPr>
        <dsp:cNvPr id="0" name=""/>
        <dsp:cNvSpPr/>
      </dsp:nvSpPr>
      <dsp:spPr>
        <a:xfrm>
          <a:off x="405780" y="3035857"/>
          <a:ext cx="2205461" cy="142863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dirty="0"/>
            <a:t>Fonctionnels</a:t>
          </a:r>
        </a:p>
        <a:p>
          <a:pPr marL="114300" lvl="1" indent="-114300" algn="l" defTabSz="533400">
            <a:lnSpc>
              <a:spcPct val="90000"/>
            </a:lnSpc>
            <a:spcBef>
              <a:spcPct val="0"/>
            </a:spcBef>
            <a:spcAft>
              <a:spcPct val="15000"/>
            </a:spcAft>
            <a:buChar char="••"/>
          </a:pPr>
          <a:r>
            <a:rPr lang="fr-FR" sz="1200" kern="1200" dirty="0"/>
            <a:t>Sécurité</a:t>
          </a:r>
        </a:p>
        <a:p>
          <a:pPr marL="114300" lvl="1" indent="-114300" algn="l" defTabSz="533400">
            <a:lnSpc>
              <a:spcPct val="90000"/>
            </a:lnSpc>
            <a:spcBef>
              <a:spcPct val="0"/>
            </a:spcBef>
            <a:spcAft>
              <a:spcPct val="15000"/>
            </a:spcAft>
            <a:buChar char="••"/>
          </a:pPr>
          <a:r>
            <a:rPr lang="fr-FR" sz="1200" kern="1200" dirty="0"/>
            <a:t>Performance</a:t>
          </a:r>
        </a:p>
        <a:p>
          <a:pPr marL="114300" lvl="1" indent="-114300" algn="l" defTabSz="533400">
            <a:lnSpc>
              <a:spcPct val="90000"/>
            </a:lnSpc>
            <a:spcBef>
              <a:spcPct val="0"/>
            </a:spcBef>
            <a:spcAft>
              <a:spcPct val="15000"/>
            </a:spcAft>
            <a:buChar char="••"/>
          </a:pPr>
          <a:r>
            <a:rPr lang="fr-FR" sz="1200" kern="1200" dirty="0"/>
            <a:t>…</a:t>
          </a:r>
        </a:p>
      </dsp:txBody>
      <dsp:txXfrm>
        <a:off x="437163" y="3424399"/>
        <a:ext cx="1481056" cy="1008713"/>
      </dsp:txXfrm>
    </dsp:sp>
    <dsp:sp modelId="{B29D5048-EC89-488E-AF48-D45B3F225883}">
      <dsp:nvSpPr>
        <dsp:cNvPr id="0" name=""/>
        <dsp:cNvSpPr/>
      </dsp:nvSpPr>
      <dsp:spPr>
        <a:xfrm>
          <a:off x="4352009" y="0"/>
          <a:ext cx="2205461" cy="142863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dirty="0"/>
            <a:t>Sécurité</a:t>
          </a:r>
        </a:p>
        <a:p>
          <a:pPr marL="114300" lvl="1" indent="-114300" algn="l" defTabSz="533400">
            <a:lnSpc>
              <a:spcPct val="90000"/>
            </a:lnSpc>
            <a:spcBef>
              <a:spcPct val="0"/>
            </a:spcBef>
            <a:spcAft>
              <a:spcPct val="15000"/>
            </a:spcAft>
            <a:buChar char="••"/>
          </a:pPr>
          <a:r>
            <a:rPr lang="fr-FR" sz="1200" kern="1200" dirty="0"/>
            <a:t>Performance</a:t>
          </a:r>
        </a:p>
        <a:p>
          <a:pPr marL="114300" lvl="1" indent="-114300" algn="l" defTabSz="533400">
            <a:lnSpc>
              <a:spcPct val="90000"/>
            </a:lnSpc>
            <a:spcBef>
              <a:spcPct val="0"/>
            </a:spcBef>
            <a:spcAft>
              <a:spcPct val="15000"/>
            </a:spcAft>
            <a:buChar char="••"/>
          </a:pPr>
          <a:r>
            <a:rPr lang="fr-FR" sz="1200" kern="1200" dirty="0"/>
            <a:t>Fonctionnalités </a:t>
          </a:r>
        </a:p>
      </dsp:txBody>
      <dsp:txXfrm>
        <a:off x="5045030" y="31383"/>
        <a:ext cx="1481056" cy="1008713"/>
      </dsp:txXfrm>
    </dsp:sp>
    <dsp:sp modelId="{6F1E315C-4E4D-41C0-8978-7DDE6D95F1A3}">
      <dsp:nvSpPr>
        <dsp:cNvPr id="0" name=""/>
        <dsp:cNvSpPr/>
      </dsp:nvSpPr>
      <dsp:spPr>
        <a:xfrm>
          <a:off x="405780" y="0"/>
          <a:ext cx="2205461" cy="142863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dirty="0"/>
            <a:t>Multiplication des livraisons</a:t>
          </a:r>
        </a:p>
        <a:p>
          <a:pPr marL="114300" lvl="1" indent="-114300" algn="l" defTabSz="533400">
            <a:lnSpc>
              <a:spcPct val="90000"/>
            </a:lnSpc>
            <a:spcBef>
              <a:spcPct val="0"/>
            </a:spcBef>
            <a:spcAft>
              <a:spcPct val="15000"/>
            </a:spcAft>
            <a:buChar char="••"/>
          </a:pPr>
          <a:r>
            <a:rPr lang="fr-FR" sz="1200" kern="1200" dirty="0"/>
            <a:t>Limitation du temps d’exécution</a:t>
          </a:r>
        </a:p>
      </dsp:txBody>
      <dsp:txXfrm>
        <a:off x="437163" y="31383"/>
        <a:ext cx="1481056" cy="1008713"/>
      </dsp:txXfrm>
    </dsp:sp>
    <dsp:sp modelId="{4A065739-BDDC-403A-8D30-7A455837BF13}">
      <dsp:nvSpPr>
        <dsp:cNvPr id="0" name=""/>
        <dsp:cNvSpPr/>
      </dsp:nvSpPr>
      <dsp:spPr>
        <a:xfrm>
          <a:off x="1514616" y="254476"/>
          <a:ext cx="1933126" cy="1933126"/>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a:t>Temps</a:t>
          </a:r>
        </a:p>
      </dsp:txBody>
      <dsp:txXfrm>
        <a:off x="2080815" y="820675"/>
        <a:ext cx="1366927" cy="1366927"/>
      </dsp:txXfrm>
    </dsp:sp>
    <dsp:sp modelId="{FC7647E8-B09B-4756-B983-3E39AFBAE28F}">
      <dsp:nvSpPr>
        <dsp:cNvPr id="0" name=""/>
        <dsp:cNvSpPr/>
      </dsp:nvSpPr>
      <dsp:spPr>
        <a:xfrm rot="5400000">
          <a:off x="3537032" y="254476"/>
          <a:ext cx="1933126" cy="1933126"/>
        </a:xfrm>
        <a:prstGeom prst="pieWedg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a:t>Production</a:t>
          </a:r>
        </a:p>
      </dsp:txBody>
      <dsp:txXfrm rot="-5400000">
        <a:off x="3537032" y="820675"/>
        <a:ext cx="1366927" cy="1366927"/>
      </dsp:txXfrm>
    </dsp:sp>
    <dsp:sp modelId="{22B12CEC-790F-43C7-A3C6-7EA65BBC83B2}">
      <dsp:nvSpPr>
        <dsp:cNvPr id="0" name=""/>
        <dsp:cNvSpPr/>
      </dsp:nvSpPr>
      <dsp:spPr>
        <a:xfrm rot="10800000">
          <a:off x="3537032" y="2276892"/>
          <a:ext cx="1933126" cy="1933126"/>
        </a:xfrm>
        <a:prstGeom prst="pieWedg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a:t>Qualité</a:t>
          </a:r>
        </a:p>
      </dsp:txBody>
      <dsp:txXfrm rot="10800000">
        <a:off x="3537032" y="2276892"/>
        <a:ext cx="1366927" cy="1366927"/>
      </dsp:txXfrm>
    </dsp:sp>
    <dsp:sp modelId="{75F5F6BB-FD0C-41C1-AF03-B13ADEDBD74F}">
      <dsp:nvSpPr>
        <dsp:cNvPr id="0" name=""/>
        <dsp:cNvSpPr/>
      </dsp:nvSpPr>
      <dsp:spPr>
        <a:xfrm rot="16200000">
          <a:off x="1514616" y="2276892"/>
          <a:ext cx="1933126" cy="1933126"/>
        </a:xfrm>
        <a:prstGeom prst="pieWedg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a:t>Paralléliser les tests</a:t>
          </a:r>
        </a:p>
      </dsp:txBody>
      <dsp:txXfrm rot="5400000">
        <a:off x="2080815" y="2276892"/>
        <a:ext cx="1366927" cy="1366927"/>
      </dsp:txXfrm>
    </dsp:sp>
    <dsp:sp modelId="{39C2F0A9-4F27-4DD3-BC98-5C2AE5D241C3}">
      <dsp:nvSpPr>
        <dsp:cNvPr id="0" name=""/>
        <dsp:cNvSpPr/>
      </dsp:nvSpPr>
      <dsp:spPr>
        <a:xfrm>
          <a:off x="2226724" y="1915829"/>
          <a:ext cx="667442" cy="580384"/>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C8C23-009A-4239-8395-E91E62A31A67}">
      <dsp:nvSpPr>
        <dsp:cNvPr id="0" name=""/>
        <dsp:cNvSpPr/>
      </dsp:nvSpPr>
      <dsp:spPr>
        <a:xfrm>
          <a:off x="4046118" y="1908130"/>
          <a:ext cx="667442" cy="580384"/>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47976-25EE-4057-8994-C07C6A5D0C71}">
      <dsp:nvSpPr>
        <dsp:cNvPr id="0" name=""/>
        <dsp:cNvSpPr/>
      </dsp:nvSpPr>
      <dsp:spPr>
        <a:xfrm>
          <a:off x="3804" y="174299"/>
          <a:ext cx="1663250" cy="9979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a:t>Développement</a:t>
          </a:r>
        </a:p>
      </dsp:txBody>
      <dsp:txXfrm>
        <a:off x="33033" y="203528"/>
        <a:ext cx="1604792" cy="939492"/>
      </dsp:txXfrm>
    </dsp:sp>
    <dsp:sp modelId="{92884AD9-14F0-46F6-A195-2BDDAB3741F6}">
      <dsp:nvSpPr>
        <dsp:cNvPr id="0" name=""/>
        <dsp:cNvSpPr/>
      </dsp:nvSpPr>
      <dsp:spPr>
        <a:xfrm>
          <a:off x="1833380" y="467031"/>
          <a:ext cx="352609" cy="4124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833380" y="549528"/>
        <a:ext cx="246826" cy="247492"/>
      </dsp:txXfrm>
    </dsp:sp>
    <dsp:sp modelId="{34F3C23F-F48E-48B4-8458-12D9B8B64503}">
      <dsp:nvSpPr>
        <dsp:cNvPr id="0" name=""/>
        <dsp:cNvSpPr/>
      </dsp:nvSpPr>
      <dsp:spPr>
        <a:xfrm>
          <a:off x="2332355" y="174299"/>
          <a:ext cx="1663250" cy="997950"/>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a:t>Nombre d’exécutions</a:t>
          </a:r>
        </a:p>
      </dsp:txBody>
      <dsp:txXfrm>
        <a:off x="2361584" y="203528"/>
        <a:ext cx="1604792" cy="939492"/>
      </dsp:txXfrm>
    </dsp:sp>
    <dsp:sp modelId="{673B4E89-FD40-4EA4-9F69-7836B187F706}">
      <dsp:nvSpPr>
        <dsp:cNvPr id="0" name=""/>
        <dsp:cNvSpPr/>
      </dsp:nvSpPr>
      <dsp:spPr>
        <a:xfrm>
          <a:off x="4161931" y="467031"/>
          <a:ext cx="352609" cy="412486"/>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4161931" y="549528"/>
        <a:ext cx="246826" cy="247492"/>
      </dsp:txXfrm>
    </dsp:sp>
    <dsp:sp modelId="{4A1F4664-74FC-4B26-BEF8-8FDCAC9D91BE}">
      <dsp:nvSpPr>
        <dsp:cNvPr id="0" name=""/>
        <dsp:cNvSpPr/>
      </dsp:nvSpPr>
      <dsp:spPr>
        <a:xfrm>
          <a:off x="4660906" y="174299"/>
          <a:ext cx="1663250" cy="997950"/>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a:t>Impact client</a:t>
          </a:r>
        </a:p>
      </dsp:txBody>
      <dsp:txXfrm>
        <a:off x="4690135" y="203528"/>
        <a:ext cx="1604792" cy="939492"/>
      </dsp:txXfrm>
    </dsp:sp>
    <dsp:sp modelId="{623D9028-44F4-4E0D-9C95-66ABB0361A1E}">
      <dsp:nvSpPr>
        <dsp:cNvPr id="0" name=""/>
        <dsp:cNvSpPr/>
      </dsp:nvSpPr>
      <dsp:spPr>
        <a:xfrm>
          <a:off x="6490482" y="467031"/>
          <a:ext cx="352609" cy="412486"/>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6490482" y="549528"/>
        <a:ext cx="246826" cy="247492"/>
      </dsp:txXfrm>
    </dsp:sp>
    <dsp:sp modelId="{69B8C0AA-C87E-4EF9-8E64-163560F777D8}">
      <dsp:nvSpPr>
        <dsp:cNvPr id="0" name=""/>
        <dsp:cNvSpPr/>
      </dsp:nvSpPr>
      <dsp:spPr>
        <a:xfrm>
          <a:off x="6989457" y="174299"/>
          <a:ext cx="1663250" cy="99795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a:t>Performances</a:t>
          </a:r>
        </a:p>
      </dsp:txBody>
      <dsp:txXfrm>
        <a:off x="7018686" y="203528"/>
        <a:ext cx="1604792" cy="939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FE00E-8945-4685-8AE6-20F372A108F2}">
      <dsp:nvSpPr>
        <dsp:cNvPr id="0" name=""/>
        <dsp:cNvSpPr/>
      </dsp:nvSpPr>
      <dsp:spPr>
        <a:xfrm>
          <a:off x="562049" y="39475"/>
          <a:ext cx="1096604" cy="1096604"/>
        </a:xfrm>
        <a:prstGeom prst="circularArrow">
          <a:avLst>
            <a:gd name="adj1" fmla="val 5689"/>
            <a:gd name="adj2" fmla="val 340510"/>
            <a:gd name="adj3" fmla="val 15060596"/>
            <a:gd name="adj4" fmla="val 16638215"/>
            <a:gd name="adj5" fmla="val 5908"/>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98874-6437-45DA-BBF0-8187A200C467}">
      <dsp:nvSpPr>
        <dsp:cNvPr id="0" name=""/>
        <dsp:cNvSpPr/>
      </dsp:nvSpPr>
      <dsp:spPr>
        <a:xfrm>
          <a:off x="1008642" y="50999"/>
          <a:ext cx="203418" cy="1257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fr-FR" sz="500" kern="1200" dirty="0"/>
        </a:p>
      </dsp:txBody>
      <dsp:txXfrm>
        <a:off x="1014779" y="57136"/>
        <a:ext cx="191144" cy="113437"/>
      </dsp:txXfrm>
    </dsp:sp>
    <dsp:sp modelId="{B2333732-170B-4CCB-8A63-C4CBAB77181D}">
      <dsp:nvSpPr>
        <dsp:cNvPr id="0" name=""/>
        <dsp:cNvSpPr/>
      </dsp:nvSpPr>
      <dsp:spPr>
        <a:xfrm>
          <a:off x="1085276" y="601275"/>
          <a:ext cx="657037" cy="32851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err="1"/>
            <a:t>Defects</a:t>
          </a:r>
          <a:endParaRPr lang="fr-FR" sz="800" kern="1200" dirty="0"/>
        </a:p>
      </dsp:txBody>
      <dsp:txXfrm>
        <a:off x="1101313" y="617312"/>
        <a:ext cx="624963" cy="296444"/>
      </dsp:txXfrm>
    </dsp:sp>
    <dsp:sp modelId="{CC6E4107-3747-422C-9C55-755A0E18557B}">
      <dsp:nvSpPr>
        <dsp:cNvPr id="0" name=""/>
        <dsp:cNvSpPr/>
      </dsp:nvSpPr>
      <dsp:spPr>
        <a:xfrm>
          <a:off x="217899" y="334079"/>
          <a:ext cx="657037" cy="32851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Corrections</a:t>
          </a:r>
        </a:p>
      </dsp:txBody>
      <dsp:txXfrm>
        <a:off x="233936" y="350116"/>
        <a:ext cx="624963" cy="2964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3BB0B-D4B1-42EA-AD7A-AFAF393F016F}">
      <dsp:nvSpPr>
        <dsp:cNvPr id="0" name=""/>
        <dsp:cNvSpPr/>
      </dsp:nvSpPr>
      <dsp:spPr>
        <a:xfrm>
          <a:off x="245248" y="-56801"/>
          <a:ext cx="1049404" cy="1049404"/>
        </a:xfrm>
        <a:prstGeom prst="circularArrow">
          <a:avLst>
            <a:gd name="adj1" fmla="val 5689"/>
            <a:gd name="adj2" fmla="val 340510"/>
            <a:gd name="adj3" fmla="val 12763617"/>
            <a:gd name="adj4" fmla="val 18030989"/>
            <a:gd name="adj5" fmla="val 5908"/>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87B44A-DA1F-4B13-B67C-5F1CA98DFB94}">
      <dsp:nvSpPr>
        <dsp:cNvPr id="0" name=""/>
        <dsp:cNvSpPr/>
      </dsp:nvSpPr>
      <dsp:spPr>
        <a:xfrm>
          <a:off x="428612" y="11479"/>
          <a:ext cx="682676" cy="2846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err="1"/>
            <a:t>Defects</a:t>
          </a:r>
          <a:endParaRPr lang="fr-FR" kern="1200" dirty="0"/>
        </a:p>
      </dsp:txBody>
      <dsp:txXfrm>
        <a:off x="442509" y="25376"/>
        <a:ext cx="654882" cy="256889"/>
      </dsp:txXfrm>
    </dsp:sp>
    <dsp:sp modelId="{7005BC2F-3B89-438C-80DC-937811C68832}">
      <dsp:nvSpPr>
        <dsp:cNvPr id="0" name=""/>
        <dsp:cNvSpPr/>
      </dsp:nvSpPr>
      <dsp:spPr>
        <a:xfrm>
          <a:off x="882996" y="467200"/>
          <a:ext cx="569366" cy="2846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fr-FR" sz="1200" kern="1200" dirty="0"/>
        </a:p>
      </dsp:txBody>
      <dsp:txXfrm>
        <a:off x="896893" y="481097"/>
        <a:ext cx="541572" cy="256889"/>
      </dsp:txXfrm>
    </dsp:sp>
    <dsp:sp modelId="{515632E1-9588-402C-B2C8-36D61081386D}">
      <dsp:nvSpPr>
        <dsp:cNvPr id="0" name=""/>
        <dsp:cNvSpPr/>
      </dsp:nvSpPr>
      <dsp:spPr>
        <a:xfrm>
          <a:off x="-86949" y="399152"/>
          <a:ext cx="918342" cy="2846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Corrections</a:t>
          </a:r>
        </a:p>
      </dsp:txBody>
      <dsp:txXfrm>
        <a:off x="-73052" y="413049"/>
        <a:ext cx="890548" cy="256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A0B72-7C01-49D0-959A-5DFFC75DB019}">
      <dsp:nvSpPr>
        <dsp:cNvPr id="0" name=""/>
        <dsp:cNvSpPr/>
      </dsp:nvSpPr>
      <dsp:spPr>
        <a:xfrm>
          <a:off x="142479" y="69658"/>
          <a:ext cx="1364913" cy="1364913"/>
        </a:xfrm>
        <a:prstGeom prst="circularArrow">
          <a:avLst>
            <a:gd name="adj1" fmla="val 4668"/>
            <a:gd name="adj2" fmla="val 272909"/>
            <a:gd name="adj3" fmla="val 13387943"/>
            <a:gd name="adj4" fmla="val 17663637"/>
            <a:gd name="adj5" fmla="val 484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898D8E-91F6-4863-A7EE-C64D497D984E}">
      <dsp:nvSpPr>
        <dsp:cNvPr id="0" name=""/>
        <dsp:cNvSpPr/>
      </dsp:nvSpPr>
      <dsp:spPr>
        <a:xfrm>
          <a:off x="438550" y="103051"/>
          <a:ext cx="772772" cy="3347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Pipeline</a:t>
          </a:r>
          <a:br>
            <a:rPr lang="fr-FR" sz="1200" kern="1200" dirty="0"/>
          </a:br>
          <a:r>
            <a:rPr lang="fr-FR" sz="1200" kern="1200" dirty="0"/>
            <a:t>T. </a:t>
          </a:r>
          <a:r>
            <a:rPr lang="fr-FR" sz="1200" kern="1200" dirty="0" err="1"/>
            <a:t>Statics</a:t>
          </a:r>
          <a:endParaRPr lang="fr-FR" sz="1200" kern="1200" dirty="0"/>
        </a:p>
      </dsp:txBody>
      <dsp:txXfrm>
        <a:off x="454890" y="119391"/>
        <a:ext cx="740092" cy="302047"/>
      </dsp:txXfrm>
    </dsp:sp>
    <dsp:sp modelId="{990BF83B-83F0-4351-B473-64A3EC929DE8}">
      <dsp:nvSpPr>
        <dsp:cNvPr id="0" name=""/>
        <dsp:cNvSpPr/>
      </dsp:nvSpPr>
      <dsp:spPr>
        <a:xfrm>
          <a:off x="980303" y="593145"/>
          <a:ext cx="669455" cy="3347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Pipeline T.U.</a:t>
          </a:r>
        </a:p>
      </dsp:txBody>
      <dsp:txXfrm>
        <a:off x="996643" y="609485"/>
        <a:ext cx="636775" cy="302047"/>
      </dsp:txXfrm>
    </dsp:sp>
    <dsp:sp modelId="{7CDE985D-453C-4873-ADB9-A3A65C4F5E8C}">
      <dsp:nvSpPr>
        <dsp:cNvPr id="0" name=""/>
        <dsp:cNvSpPr/>
      </dsp:nvSpPr>
      <dsp:spPr>
        <a:xfrm>
          <a:off x="490208" y="1083240"/>
          <a:ext cx="669455" cy="3347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err="1"/>
            <a:t>Build</a:t>
          </a:r>
          <a:r>
            <a:rPr lang="fr-FR" sz="1200" kern="1200" dirty="0"/>
            <a:t> image</a:t>
          </a:r>
        </a:p>
      </dsp:txBody>
      <dsp:txXfrm>
        <a:off x="506548" y="1099580"/>
        <a:ext cx="636775" cy="302047"/>
      </dsp:txXfrm>
    </dsp:sp>
    <dsp:sp modelId="{0E633DC3-D302-43A2-AC58-F02063A31E62}">
      <dsp:nvSpPr>
        <dsp:cNvPr id="0" name=""/>
        <dsp:cNvSpPr/>
      </dsp:nvSpPr>
      <dsp:spPr>
        <a:xfrm>
          <a:off x="114" y="593145"/>
          <a:ext cx="669455" cy="3347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fr-FR" sz="1400" kern="1200" dirty="0"/>
        </a:p>
      </dsp:txBody>
      <dsp:txXfrm>
        <a:off x="16454" y="609485"/>
        <a:ext cx="636775" cy="3020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AB0D3-0F23-4F5F-8D4A-C444DC7663EA}">
      <dsp:nvSpPr>
        <dsp:cNvPr id="0" name=""/>
        <dsp:cNvSpPr/>
      </dsp:nvSpPr>
      <dsp:spPr>
        <a:xfrm>
          <a:off x="1085314" y="-59832"/>
          <a:ext cx="4382098" cy="4382098"/>
        </a:xfrm>
        <a:prstGeom prst="circularArrow">
          <a:avLst>
            <a:gd name="adj1" fmla="val 5544"/>
            <a:gd name="adj2" fmla="val 330680"/>
            <a:gd name="adj3" fmla="val 14868831"/>
            <a:gd name="adj4" fmla="val 1675054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B0B3A-4F3C-4E99-A24E-B01DF274C4E6}">
      <dsp:nvSpPr>
        <dsp:cNvPr id="0" name=""/>
        <dsp:cNvSpPr/>
      </dsp:nvSpPr>
      <dsp:spPr>
        <a:xfrm>
          <a:off x="2767631" y="1170"/>
          <a:ext cx="1017464" cy="5087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Nouvelle branche</a:t>
          </a:r>
        </a:p>
      </dsp:txBody>
      <dsp:txXfrm>
        <a:off x="2792465" y="26004"/>
        <a:ext cx="967796" cy="459064"/>
      </dsp:txXfrm>
    </dsp:sp>
    <dsp:sp modelId="{DFD604D9-C837-4118-9B63-E33D09A88DD0}">
      <dsp:nvSpPr>
        <dsp:cNvPr id="0" name=""/>
        <dsp:cNvSpPr/>
      </dsp:nvSpPr>
      <dsp:spPr>
        <a:xfrm>
          <a:off x="3781844" y="358060"/>
          <a:ext cx="1185824" cy="5087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Développement</a:t>
          </a:r>
        </a:p>
      </dsp:txBody>
      <dsp:txXfrm>
        <a:off x="3806678" y="382894"/>
        <a:ext cx="1136156" cy="459064"/>
      </dsp:txXfrm>
    </dsp:sp>
    <dsp:sp modelId="{F61E9B70-73B7-4089-8F96-375C18D06DBE}">
      <dsp:nvSpPr>
        <dsp:cNvPr id="0" name=""/>
        <dsp:cNvSpPr/>
      </dsp:nvSpPr>
      <dsp:spPr>
        <a:xfrm>
          <a:off x="4544869" y="1292409"/>
          <a:ext cx="1017464" cy="5087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err="1"/>
            <a:t>Merge</a:t>
          </a:r>
          <a:r>
            <a:rPr lang="fr-FR" sz="1200" kern="1200" dirty="0"/>
            <a:t> </a:t>
          </a:r>
          <a:r>
            <a:rPr lang="fr-FR" sz="1200" kern="1200" dirty="0" err="1"/>
            <a:t>request</a:t>
          </a:r>
          <a:r>
            <a:rPr lang="fr-FR" sz="1200" kern="1200" dirty="0"/>
            <a:t> </a:t>
          </a:r>
        </a:p>
      </dsp:txBody>
      <dsp:txXfrm>
        <a:off x="4569703" y="1317243"/>
        <a:ext cx="967796" cy="459064"/>
      </dsp:txXfrm>
    </dsp:sp>
    <dsp:sp modelId="{B9ECAEB1-3C83-44B8-8AE8-E97456BB98FD}">
      <dsp:nvSpPr>
        <dsp:cNvPr id="0" name=""/>
        <dsp:cNvSpPr/>
      </dsp:nvSpPr>
      <dsp:spPr>
        <a:xfrm>
          <a:off x="4544869" y="2447329"/>
          <a:ext cx="1017464" cy="50873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err="1"/>
            <a:t>Merge</a:t>
          </a:r>
          <a:r>
            <a:rPr lang="fr-FR" sz="1200" kern="1200" dirty="0"/>
            <a:t> validé</a:t>
          </a:r>
        </a:p>
      </dsp:txBody>
      <dsp:txXfrm>
        <a:off x="4569703" y="2472163"/>
        <a:ext cx="967796" cy="459064"/>
      </dsp:txXfrm>
    </dsp:sp>
    <dsp:sp modelId="{1B07923D-3279-4C57-A493-A72F2DDB1B45}">
      <dsp:nvSpPr>
        <dsp:cNvPr id="0" name=""/>
        <dsp:cNvSpPr/>
      </dsp:nvSpPr>
      <dsp:spPr>
        <a:xfrm>
          <a:off x="4242571" y="3261540"/>
          <a:ext cx="1017464" cy="50873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Tag de release</a:t>
          </a:r>
        </a:p>
      </dsp:txBody>
      <dsp:txXfrm>
        <a:off x="4267405" y="3286374"/>
        <a:ext cx="967796" cy="459064"/>
      </dsp:txXfrm>
    </dsp:sp>
    <dsp:sp modelId="{600848C5-C111-4658-ACF8-F0F18F71E1F2}">
      <dsp:nvSpPr>
        <dsp:cNvPr id="0" name=""/>
        <dsp:cNvSpPr/>
      </dsp:nvSpPr>
      <dsp:spPr>
        <a:xfrm>
          <a:off x="3112931" y="3713442"/>
          <a:ext cx="1017464" cy="5087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Livraison sur REC</a:t>
          </a:r>
        </a:p>
      </dsp:txBody>
      <dsp:txXfrm>
        <a:off x="3137765" y="3738276"/>
        <a:ext cx="967796" cy="459064"/>
      </dsp:txXfrm>
    </dsp:sp>
    <dsp:sp modelId="{A0FC65CF-13F4-4D24-BE2F-B1F10BE865AD}">
      <dsp:nvSpPr>
        <dsp:cNvPr id="0" name=""/>
        <dsp:cNvSpPr/>
      </dsp:nvSpPr>
      <dsp:spPr>
        <a:xfrm>
          <a:off x="1669237" y="3381678"/>
          <a:ext cx="1017464" cy="5087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Tests validation</a:t>
          </a:r>
        </a:p>
      </dsp:txBody>
      <dsp:txXfrm>
        <a:off x="1694071" y="3406512"/>
        <a:ext cx="967796" cy="459064"/>
      </dsp:txXfrm>
    </dsp:sp>
    <dsp:sp modelId="{9D7B2D38-E3CE-45D2-9FF7-90E20B0DC39C}">
      <dsp:nvSpPr>
        <dsp:cNvPr id="0" name=""/>
        <dsp:cNvSpPr/>
      </dsp:nvSpPr>
      <dsp:spPr>
        <a:xfrm>
          <a:off x="887938" y="2324926"/>
          <a:ext cx="1017464" cy="5087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Tests de régression</a:t>
          </a:r>
        </a:p>
      </dsp:txBody>
      <dsp:txXfrm>
        <a:off x="912772" y="2349760"/>
        <a:ext cx="967796" cy="459064"/>
      </dsp:txXfrm>
    </dsp:sp>
    <dsp:sp modelId="{F15AD926-266E-4671-901D-EE51AF07A24E}">
      <dsp:nvSpPr>
        <dsp:cNvPr id="0" name=""/>
        <dsp:cNvSpPr/>
      </dsp:nvSpPr>
      <dsp:spPr>
        <a:xfrm>
          <a:off x="990393" y="1292409"/>
          <a:ext cx="1017464" cy="50873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Validation PO</a:t>
          </a:r>
        </a:p>
      </dsp:txBody>
      <dsp:txXfrm>
        <a:off x="1015227" y="1317243"/>
        <a:ext cx="967796" cy="459064"/>
      </dsp:txXfrm>
    </dsp:sp>
    <dsp:sp modelId="{7D4C638C-200A-43F2-AFA7-393A89F65DF9}">
      <dsp:nvSpPr>
        <dsp:cNvPr id="0" name=""/>
        <dsp:cNvSpPr/>
      </dsp:nvSpPr>
      <dsp:spPr>
        <a:xfrm>
          <a:off x="1467709" y="448825"/>
          <a:ext cx="1017464" cy="50873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Livraison</a:t>
          </a:r>
        </a:p>
      </dsp:txBody>
      <dsp:txXfrm>
        <a:off x="1492543" y="473659"/>
        <a:ext cx="967796" cy="4590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6574" cy="5111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3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021137" y="0"/>
            <a:ext cx="3076574" cy="511174"/>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3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93775" y="766762"/>
            <a:ext cx="5111750" cy="3833811"/>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9612" y="4856162"/>
            <a:ext cx="5680075" cy="4600574"/>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710738"/>
            <a:ext cx="3076574" cy="51117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3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021137" y="9710738"/>
            <a:ext cx="3076574" cy="511174"/>
          </a:xfrm>
          <a:prstGeom prst="rect">
            <a:avLst/>
          </a:prstGeom>
          <a:noFill/>
          <a:ln>
            <a:noFill/>
          </a:ln>
        </p:spPr>
        <p:txBody>
          <a:bodyPr lIns="98975" tIns="49475" rIns="98975" bIns="49475" anchor="b" anchorCtr="0">
            <a:noAutofit/>
          </a:bodyPr>
          <a:lstStyle/>
          <a:p>
            <a:pPr marL="0" marR="0" lvl="0" indent="0" algn="r" rtl="0">
              <a:spcBef>
                <a:spcPts val="0"/>
              </a:spcBef>
              <a:spcAft>
                <a:spcPts val="0"/>
              </a:spcAft>
              <a:buSzPct val="25000"/>
              <a:buNone/>
            </a:pPr>
            <a:fld id="{00000000-1234-1234-1234-123412341234}" type="slidenum">
              <a:rPr lang="fr-FR" sz="1300" b="0" i="0" u="none" strike="noStrike" cap="none">
                <a:solidFill>
                  <a:schemeClr val="dk1"/>
                </a:solidFill>
                <a:latin typeface="Arial"/>
                <a:ea typeface="Arial"/>
                <a:cs typeface="Arial"/>
                <a:sym typeface="Arial"/>
              </a:rPr>
              <a:pPr marL="0" marR="0" lvl="0" indent="0" algn="r" rtl="0">
                <a:spcBef>
                  <a:spcPts val="0"/>
                </a:spcBef>
                <a:spcAft>
                  <a:spcPts val="0"/>
                </a:spcAft>
                <a:buSzPct val="25000"/>
                <a:buNone/>
              </a:pPr>
              <a:t>‹#›</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918176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r.wikipedia.org/wiki/Code_sourc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fr.wikipedia.org/wiki/Non-r%C3%A9gress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r.wikipedia.org/wiki/Test_unitair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fr.wikipedia.org/wiki/Code_sour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endParaRPr/>
          </a:p>
        </p:txBody>
      </p:sp>
      <p:sp>
        <p:nvSpPr>
          <p:cNvPr id="31" name="Shape 31"/>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A-1m30</a:t>
            </a:r>
          </a:p>
          <a:p>
            <a:pPr lvl="0">
              <a:spcBef>
                <a:spcPts val="0"/>
              </a:spcBef>
              <a:buNone/>
            </a:pPr>
            <a:r>
              <a:rPr lang="fr-FR" dirty="0" smtClean="0"/>
              <a:t>Pourquoi mettre en place ces méthodes?</a:t>
            </a:r>
          </a:p>
          <a:p>
            <a:pPr lvl="0">
              <a:spcBef>
                <a:spcPts val="0"/>
              </a:spcBef>
              <a:buNone/>
            </a:pPr>
            <a:r>
              <a:rPr lang="fr-FR" dirty="0" smtClean="0"/>
              <a:t>La </a:t>
            </a:r>
            <a:r>
              <a:rPr lang="fr-FR" dirty="0"/>
              <a:t>mise en place de ces démarches permettent de tendre vers 4 buts :</a:t>
            </a:r>
          </a:p>
          <a:p>
            <a:pPr marL="171450" lvl="0" indent="-171450">
              <a:spcBef>
                <a:spcPts val="0"/>
              </a:spcBef>
              <a:buFont typeface="Arial" panose="020B0604020202020204" pitchFamily="34" charset="0"/>
              <a:buChar char="•"/>
            </a:pPr>
            <a:r>
              <a:rPr lang="fr-FR" dirty="0"/>
              <a:t>Une évolutivité constante : de tout petit, on peut vite devenir très grand et très fort par le biais des itérations constantes.</a:t>
            </a:r>
          </a:p>
          <a:p>
            <a:pPr marL="171450" lvl="0" indent="-171450">
              <a:spcBef>
                <a:spcPts val="0"/>
              </a:spcBef>
              <a:buFont typeface="Arial" panose="020B0604020202020204" pitchFamily="34" charset="0"/>
              <a:buChar char="•"/>
            </a:pPr>
            <a:r>
              <a:rPr lang="fr-FR" dirty="0"/>
              <a:t>Un TTM réduit au maximum car chaque livraison garantie un produit viable. On part du MVP (minimum viable </a:t>
            </a:r>
            <a:r>
              <a:rPr lang="fr-FR" dirty="0" err="1"/>
              <a:t>product</a:t>
            </a:r>
            <a:r>
              <a:rPr lang="fr-FR" dirty="0"/>
              <a:t>) pour aller vers le produit final avec le moins d’effort possible.</a:t>
            </a:r>
          </a:p>
          <a:p>
            <a:pPr marL="171450" lvl="0" indent="-171450">
              <a:spcBef>
                <a:spcPts val="0"/>
              </a:spcBef>
              <a:buFont typeface="Arial" panose="020B0604020202020204" pitchFamily="34" charset="0"/>
              <a:buChar char="•"/>
            </a:pPr>
            <a:r>
              <a:rPr lang="fr-FR" dirty="0"/>
              <a:t>Ce qui entraîne une réduction du coût total : chaque itération n’est plus à refaire. Les </a:t>
            </a:r>
            <a:r>
              <a:rPr lang="fr-FR" dirty="0" err="1"/>
              <a:t>features</a:t>
            </a:r>
            <a:r>
              <a:rPr lang="fr-FR" dirty="0"/>
              <a:t> implémentées et validées sont déclarées comme finies et permettent de passer à la suite de la construction du logiciel. De même le coût de RUN est réduit car les </a:t>
            </a:r>
            <a:r>
              <a:rPr lang="fr-FR" dirty="0" err="1"/>
              <a:t>bugfixes</a:t>
            </a:r>
            <a:r>
              <a:rPr lang="fr-FR" dirty="0"/>
              <a:t>, les audits de perf et les audits sécu ont été réalisés lors de chaque itération. Ce qui en découle aura alors été corrigé.</a:t>
            </a:r>
          </a:p>
          <a:p>
            <a:pPr marL="171450" lvl="0" indent="-171450">
              <a:spcBef>
                <a:spcPts val="0"/>
              </a:spcBef>
              <a:buFont typeface="Arial" panose="020B0604020202020204" pitchFamily="34" charset="0"/>
              <a:buChar char="•"/>
            </a:pPr>
            <a:r>
              <a:rPr lang="fr-FR" dirty="0"/>
              <a:t>Dernier but : l’industrialisation. On peut répliquer et déployer autant de fois que nécessaire l’applicatif.</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55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10 sec</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11</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83184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M – 50 sec</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78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30 sec</a:t>
            </a:r>
          </a:p>
          <a:p>
            <a:r>
              <a:rPr lang="fr-FR" dirty="0" smtClean="0"/>
              <a:t>But principal des tests est de permettre de savoir quel est le niveau de qualité</a:t>
            </a:r>
            <a:r>
              <a:rPr lang="fr-FR" baseline="0" dirty="0" smtClean="0"/>
              <a:t> de l’application.</a:t>
            </a:r>
          </a:p>
          <a:p>
            <a:r>
              <a:rPr lang="fr-FR" baseline="0" dirty="0" smtClean="0"/>
              <a:t>Une fois ce niveau déterminé, on décide de corriger des bugs ou de modifier certaines fonctionnalité.</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13</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3350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1m30</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14</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650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M – 30 sec</a:t>
            </a:r>
          </a:p>
          <a:p>
            <a:pPr lvl="0">
              <a:spcBef>
                <a:spcPts val="0"/>
              </a:spcBef>
              <a:buNone/>
            </a:pPr>
            <a:r>
              <a:rPr lang="fr-FR" dirty="0" smtClean="0"/>
              <a:t>Attention: tests de régressions pas forcements exécutés:</a:t>
            </a:r>
            <a:r>
              <a:rPr lang="fr-FR" baseline="0" dirty="0" smtClean="0"/>
              <a:t> contraintes de temps</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09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30 sec</a:t>
            </a:r>
          </a:p>
          <a:p>
            <a:r>
              <a:rPr lang="fr-FR" dirty="0" smtClean="0"/>
              <a:t>C’est ce que font les équipes QA qui testent sur </a:t>
            </a:r>
            <a:r>
              <a:rPr lang="fr-FR" dirty="0" err="1" smtClean="0"/>
              <a:t>devices</a:t>
            </a:r>
            <a:r>
              <a:rPr lang="fr-FR" dirty="0" smtClean="0"/>
              <a:t>, par exemple.</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16</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8524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1 min</a:t>
            </a:r>
          </a:p>
          <a:p>
            <a:r>
              <a:rPr lang="fr-FR" dirty="0" smtClean="0"/>
              <a:t>Petites</a:t>
            </a:r>
            <a:r>
              <a:rPr lang="fr-FR" baseline="0" dirty="0" smtClean="0"/>
              <a:t> évolutions, probabilité de régressions faibles + </a:t>
            </a:r>
            <a:r>
              <a:rPr lang="fr-FR" baseline="0" dirty="0" err="1" smtClean="0"/>
              <a:t>rollback</a:t>
            </a:r>
            <a:r>
              <a:rPr lang="fr-FR" baseline="0" dirty="0" smtClean="0"/>
              <a:t> rapide possible</a:t>
            </a:r>
          </a:p>
          <a:p>
            <a:r>
              <a:rPr lang="fr-FR" baseline="0" dirty="0" smtClean="0"/>
              <a:t>Tests de régression pas forcément pertinent en I.C (ROI)</a:t>
            </a:r>
            <a:endParaRPr lang="fr-FR"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17</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9564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1 min</a:t>
            </a:r>
          </a:p>
          <a:p>
            <a:r>
              <a:rPr lang="fr-FR" dirty="0" smtClean="0"/>
              <a:t>Pourquoi D.C.</a:t>
            </a:r>
          </a:p>
          <a:p>
            <a:r>
              <a:rPr lang="fr-FR" dirty="0" smtClean="0"/>
              <a:t>Différents</a:t>
            </a:r>
            <a:r>
              <a:rPr lang="fr-FR" baseline="0" dirty="0" smtClean="0"/>
              <a:t> niveaux et types de test</a:t>
            </a:r>
          </a:p>
          <a:p>
            <a:r>
              <a:rPr lang="fr-FR" baseline="0" dirty="0" smtClean="0"/>
              <a:t>Concerne tous les métiers</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18</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370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3775" y="766763"/>
            <a:ext cx="5111750" cy="3833812"/>
          </a:xfrm>
        </p:spPr>
      </p:sp>
      <p:sp>
        <p:nvSpPr>
          <p:cNvPr id="3" name="Espace réservé des notes 2"/>
          <p:cNvSpPr>
            <a:spLocks noGrp="1"/>
          </p:cNvSpPr>
          <p:nvPr>
            <p:ph type="body" idx="1"/>
          </p:nvPr>
        </p:nvSpPr>
        <p:spPr/>
        <p:txBody>
          <a:bodyPr/>
          <a:lstStyle/>
          <a:p>
            <a:r>
              <a:rPr lang="fr-FR" dirty="0" smtClean="0"/>
              <a:t>M – 20 sec</a:t>
            </a:r>
          </a:p>
          <a:p>
            <a:r>
              <a:rPr lang="fr-FR" dirty="0" smtClean="0"/>
              <a:t>Contraintes =&gt; Limites</a:t>
            </a:r>
            <a:r>
              <a:rPr lang="fr-FR" baseline="0" dirty="0" smtClean="0"/>
              <a:t> =&gt; changements</a:t>
            </a:r>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19</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154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1 min</a:t>
            </a:r>
            <a:endParaRPr dirty="0"/>
          </a:p>
        </p:txBody>
      </p:sp>
      <p:sp>
        <p:nvSpPr>
          <p:cNvPr id="66" name="Shape 66"/>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M – 1m30</a:t>
            </a:r>
          </a:p>
          <a:p>
            <a:pPr lvl="0">
              <a:spcBef>
                <a:spcPts val="0"/>
              </a:spcBef>
              <a:buNone/>
            </a:pPr>
            <a:r>
              <a:rPr lang="fr-FR" dirty="0" smtClean="0"/>
              <a:t>Multiplication des mises en production, des tests…</a:t>
            </a:r>
          </a:p>
          <a:p>
            <a:pPr lvl="0">
              <a:spcBef>
                <a:spcPts val="0"/>
              </a:spcBef>
              <a:buNone/>
            </a:pPr>
            <a:r>
              <a:rPr lang="fr-FR" dirty="0" smtClean="0"/>
              <a:t>Problématiques</a:t>
            </a:r>
            <a:r>
              <a:rPr lang="fr-FR" baseline="0" dirty="0" smtClean="0"/>
              <a:t> automatisations apparues avec méthodes itératives à cause de la multiplication des exécutions des tests</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30 sec</a:t>
            </a:r>
          </a:p>
          <a:p>
            <a:r>
              <a:rPr lang="fr-FR" dirty="0" smtClean="0"/>
              <a:t>Idéal = </a:t>
            </a:r>
            <a:r>
              <a:rPr lang="fr-FR" dirty="0" err="1" smtClean="0"/>
              <a:t>DevOps</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21</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3116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1 min</a:t>
            </a:r>
          </a:p>
          <a:p>
            <a:r>
              <a:rPr lang="fr-FR" dirty="0" smtClean="0"/>
              <a:t>Attention avec la mise en place</a:t>
            </a:r>
            <a:r>
              <a:rPr lang="fr-FR" baseline="0" dirty="0" smtClean="0"/>
              <a:t> de l’automatisation</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22</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9745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1m30</a:t>
            </a:r>
          </a:p>
          <a:p>
            <a:endParaRPr lang="fr-FR" dirty="0" smtClean="0"/>
          </a:p>
          <a:p>
            <a:r>
              <a:rPr lang="fr-FR" dirty="0" smtClean="0"/>
              <a:t>Temps : Automatisation</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23</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3627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M – 1m30</a:t>
            </a:r>
          </a:p>
          <a:p>
            <a:pPr lvl="0">
              <a:spcBef>
                <a:spcPts val="0"/>
              </a:spcBef>
              <a:buNone/>
            </a:pPr>
            <a:r>
              <a:rPr lang="fr-FR" dirty="0" smtClean="0"/>
              <a:t>Limites</a:t>
            </a:r>
            <a:r>
              <a:rPr lang="fr-FR" baseline="0" dirty="0" smtClean="0"/>
              <a:t> de chaque méthode </a:t>
            </a:r>
            <a:r>
              <a:rPr lang="fr-FR" baseline="0" smtClean="0"/>
              <a:t>ou utilisation</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A – 10 sec</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25</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25609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marL="873125" lvl="1" indent="-342900">
              <a:buFont typeface="Arial" pitchFamily="34" charset="0"/>
              <a:buChar char="•"/>
            </a:pPr>
            <a:endParaRPr lang="fr-FR" sz="1200" dirty="0"/>
          </a:p>
          <a:p>
            <a:pPr marL="873125" lvl="1" indent="-342900">
              <a:buFont typeface="Arial" pitchFamily="34" charset="0"/>
              <a:buChar char="•"/>
            </a:pPr>
            <a:r>
              <a:rPr lang="fr-FR" dirty="0" smtClean="0"/>
              <a:t>A- 10 sec</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930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marL="530225" lvl="1" indent="0">
              <a:buFont typeface="Arial" pitchFamily="34" charset="0"/>
              <a:buNone/>
            </a:pPr>
            <a:r>
              <a:rPr lang="fr-FR" sz="2400" dirty="0" smtClean="0"/>
              <a:t>A- 1M</a:t>
            </a:r>
          </a:p>
          <a:p>
            <a:pPr marL="530225" lvl="1" indent="0">
              <a:buFont typeface="Arial" pitchFamily="34" charset="0"/>
              <a:buNone/>
            </a:pPr>
            <a:endParaRPr lang="fr-FR" sz="2400" dirty="0" smtClean="0"/>
          </a:p>
          <a:p>
            <a:pPr marL="873125" lvl="1" indent="-342900">
              <a:buFont typeface="Arial" pitchFamily="34" charset="0"/>
              <a:buChar char="•"/>
            </a:pPr>
            <a:r>
              <a:rPr lang="fr-FR" sz="2400" dirty="0" smtClean="0"/>
              <a:t>Equipe </a:t>
            </a:r>
            <a:r>
              <a:rPr lang="fr-FR" sz="2400" dirty="0"/>
              <a:t>de dev à Sophia</a:t>
            </a:r>
          </a:p>
          <a:p>
            <a:pPr marL="873125" lvl="1" indent="-342900">
              <a:buFont typeface="Arial" pitchFamily="34" charset="0"/>
              <a:buChar char="•"/>
            </a:pPr>
            <a:r>
              <a:rPr lang="fr-FR" sz="2400" dirty="0"/>
              <a:t>Equipe QA interne (tests manuels) à Sophia</a:t>
            </a:r>
          </a:p>
          <a:p>
            <a:pPr marL="873125" lvl="1" indent="-342900">
              <a:buFont typeface="Arial" pitchFamily="34" charset="0"/>
              <a:buChar char="•"/>
            </a:pPr>
            <a:r>
              <a:rPr lang="fr-FR" sz="2400" dirty="0"/>
              <a:t>Equipe QA externe (Rennes)</a:t>
            </a:r>
          </a:p>
          <a:p>
            <a:pPr marL="873125" lvl="1" indent="-342900">
              <a:buFont typeface="Arial" pitchFamily="34" charset="0"/>
              <a:buChar char="•"/>
            </a:pPr>
            <a:r>
              <a:rPr lang="fr-FR" sz="2400" dirty="0"/>
              <a:t>Equipe </a:t>
            </a:r>
            <a:r>
              <a:rPr lang="fr-FR" sz="2400" dirty="0" err="1"/>
              <a:t>market</a:t>
            </a:r>
            <a:r>
              <a:rPr lang="fr-FR" sz="2400" dirty="0"/>
              <a:t> (avec P.O.) à Paris</a:t>
            </a:r>
          </a:p>
          <a:p>
            <a:pPr marL="873125" lvl="1" indent="-342900">
              <a:buFont typeface="Arial" pitchFamily="34" charset="0"/>
              <a:buChar char="•"/>
            </a:pPr>
            <a:r>
              <a:rPr lang="fr-FR" sz="2400" dirty="0"/>
              <a:t>Equipe d’hébergement à Paris</a:t>
            </a:r>
          </a:p>
          <a:p>
            <a:pPr marL="873125" lvl="1" indent="-342900">
              <a:buFont typeface="Arial" pitchFamily="34" charset="0"/>
              <a:buChar char="•"/>
            </a:pPr>
            <a:endParaRPr lang="fr-FR" sz="2400" dirty="0"/>
          </a:p>
          <a:p>
            <a:pPr marL="873125" lvl="1" indent="-342900">
              <a:buFont typeface="Arial" pitchFamily="34" charset="0"/>
              <a:buChar char="•"/>
            </a:pPr>
            <a:r>
              <a:rPr lang="fr-FR" sz="1200" dirty="0"/>
              <a:t>Toutes les équipes ne sont pas agile</a:t>
            </a:r>
          </a:p>
          <a:p>
            <a:pPr marL="873125" lvl="1" indent="-342900">
              <a:buFont typeface="Arial" pitchFamily="34" charset="0"/>
              <a:buChar char="•"/>
            </a:pPr>
            <a:r>
              <a:rPr lang="fr-FR" sz="1200" dirty="0"/>
              <a:t>Tous les intervenants ne sont pas dédiés à 100%</a:t>
            </a:r>
          </a:p>
          <a:p>
            <a:pPr marL="873125" lvl="1" indent="-342900">
              <a:buFont typeface="Arial" pitchFamily="34" charset="0"/>
              <a:buChar char="•"/>
            </a:pPr>
            <a:endParaRPr lang="fr-FR" sz="1200" dirty="0"/>
          </a:p>
          <a:p>
            <a:pPr marL="873125" lvl="1" indent="-342900">
              <a:buFont typeface="Arial" pitchFamily="34" charset="0"/>
              <a:buChar char="•"/>
            </a:pPr>
            <a:r>
              <a:rPr lang="fr-FR" sz="1200" dirty="0"/>
              <a:t>Challenge de temps et de moyens</a:t>
            </a:r>
          </a:p>
          <a:p>
            <a:pPr marL="873125" lvl="1" indent="-342900">
              <a:buFont typeface="Arial" pitchFamily="34" charset="0"/>
              <a:buChar char="•"/>
            </a:pPr>
            <a:r>
              <a:rPr lang="fr-FR" sz="1200" dirty="0"/>
              <a:t>Volonté </a:t>
            </a:r>
            <a:r>
              <a:rPr lang="fr-FR" sz="1200" dirty="0" err="1"/>
              <a:t>market</a:t>
            </a:r>
            <a:r>
              <a:rPr lang="fr-FR" sz="1200" dirty="0"/>
              <a:t> d’ajouter un maximum de fonctionnalités dans le « produit final </a:t>
            </a:r>
            <a:r>
              <a:rPr lang="fr-FR" sz="1200" dirty="0" smtClean="0"/>
              <a:t>» avec deadline et périmètre déjà décidés.</a:t>
            </a:r>
            <a:endParaRPr lang="fr-FR" sz="1200" dirty="0"/>
          </a:p>
          <a:p>
            <a:pPr marL="873125" lvl="1" indent="-342900">
              <a:buFont typeface="Arial" pitchFamily="34" charset="0"/>
              <a:buChar char="•"/>
            </a:pPr>
            <a:endParaRPr lang="fr-FR" sz="1200" dirty="0"/>
          </a:p>
          <a:p>
            <a:pPr marL="873125" lvl="1" indent="-342900">
              <a:buFont typeface="Arial" pitchFamily="34" charset="0"/>
              <a:buChar char="•"/>
            </a:pPr>
            <a:r>
              <a:rPr lang="fr-FR" sz="1200" dirty="0"/>
              <a:t>Projet très stratégique et très observé en hauts lieux</a:t>
            </a:r>
          </a:p>
          <a:p>
            <a:pPr marL="873125" lvl="1" indent="-342900">
              <a:buFont typeface="Arial" pitchFamily="34" charset="0"/>
              <a:buChar char="•"/>
            </a:pPr>
            <a:r>
              <a:rPr lang="fr-FR" sz="1200" dirty="0"/>
              <a:t>KPI sécurités très attendus</a:t>
            </a:r>
          </a:p>
          <a:p>
            <a:pPr marL="873125" lvl="1" indent="-342900">
              <a:buFont typeface="Arial" pitchFamily="34" charset="0"/>
              <a:buChar char="•"/>
            </a:pPr>
            <a:endParaRPr lang="fr-FR" sz="1200" dirty="0"/>
          </a:p>
          <a:p>
            <a:pPr marL="873125" lvl="1" indent="-342900">
              <a:buFont typeface="Arial" pitchFamily="34" charset="0"/>
              <a:buChar char="•"/>
            </a:pPr>
            <a:r>
              <a:rPr lang="fr-FR" sz="1200" dirty="0"/>
              <a:t>Les équipes ne peuvent ou ne veulent pas travailler toutes de la même manière.</a:t>
            </a:r>
          </a:p>
          <a:p>
            <a:pPr marL="873125" lvl="1" indent="-342900">
              <a:buFont typeface="Arial" pitchFamily="34" charset="0"/>
              <a:buChar char="•"/>
            </a:pPr>
            <a:r>
              <a:rPr lang="fr-FR" sz="1200" dirty="0"/>
              <a:t>Le changement fait peur.</a:t>
            </a:r>
          </a:p>
          <a:p>
            <a:pPr marL="873125" lvl="1" indent="-342900">
              <a:buFont typeface="Arial" pitchFamily="34" charset="0"/>
              <a:buChar char="•"/>
            </a:pPr>
            <a:endParaRPr lang="fr-FR" sz="1200" dirty="0"/>
          </a:p>
          <a:p>
            <a:pPr marL="873125" lvl="1" indent="-342900">
              <a:buFont typeface="Arial" pitchFamily="34" charset="0"/>
              <a:buChar char="•"/>
            </a:pP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marL="265112" indent="0">
              <a:buFont typeface="Arial" pitchFamily="34" charset="0"/>
              <a:buNone/>
            </a:pPr>
            <a:r>
              <a:rPr lang="fr-FR" sz="2000" b="1" dirty="0" smtClean="0">
                <a:solidFill>
                  <a:schemeClr val="dk1"/>
                </a:solidFill>
                <a:latin typeface="Century Gothic"/>
              </a:rPr>
              <a:t>A</a:t>
            </a:r>
            <a:r>
              <a:rPr lang="fr-FR" sz="2000" b="1" baseline="0" dirty="0" smtClean="0">
                <a:solidFill>
                  <a:schemeClr val="dk1"/>
                </a:solidFill>
                <a:latin typeface="Century Gothic"/>
              </a:rPr>
              <a:t> – 1m</a:t>
            </a:r>
            <a:endParaRPr lang="fr-FR" sz="2000" b="1" dirty="0" smtClean="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Mise en place de workshops et de brainstorming pour tendre vers l’unification des </a:t>
            </a:r>
            <a:r>
              <a:rPr lang="fr-FR" sz="2000" b="1" dirty="0" err="1" smtClean="0">
                <a:solidFill>
                  <a:schemeClr val="dk1"/>
                </a:solidFill>
                <a:latin typeface="Century Gothic"/>
              </a:rPr>
              <a:t>process</a:t>
            </a:r>
            <a:r>
              <a:rPr lang="fr-FR" sz="2000" b="1" dirty="0" smtClean="0">
                <a:solidFill>
                  <a:schemeClr val="dk1"/>
                </a:solidFill>
                <a:latin typeface="Century Gothic"/>
              </a:rPr>
              <a:t> de travail</a:t>
            </a:r>
          </a:p>
          <a:p>
            <a:pPr marL="608012" indent="-342900">
              <a:buFont typeface="Arial" pitchFamily="34" charset="0"/>
              <a:buChar char="•"/>
            </a:pPr>
            <a:r>
              <a:rPr lang="fr-FR" sz="2000" b="1" dirty="0" smtClean="0">
                <a:solidFill>
                  <a:schemeClr val="dk1"/>
                </a:solidFill>
                <a:latin typeface="Century Gothic"/>
              </a:rPr>
              <a:t>Définition des différents types de tests (TU, tests vitaux, manuels, </a:t>
            </a:r>
            <a:r>
              <a:rPr lang="fr-FR" sz="2000" b="1" dirty="0" err="1" smtClean="0">
                <a:solidFill>
                  <a:schemeClr val="dk1"/>
                </a:solidFill>
                <a:latin typeface="Century Gothic"/>
              </a:rPr>
              <a:t>bench</a:t>
            </a:r>
            <a:r>
              <a:rPr lang="fr-FR" sz="2000" b="1" dirty="0" smtClean="0">
                <a:solidFill>
                  <a:schemeClr val="dk1"/>
                </a:solidFill>
                <a:latin typeface="Century Gothic"/>
              </a:rPr>
              <a:t>, …)</a:t>
            </a:r>
          </a:p>
          <a:p>
            <a:pPr marL="608012" marR="0" indent="-342900" algn="l" defTabSz="914400" rtl="0" eaLnBrk="1" fontAlgn="auto" latinLnBrk="0" hangingPunct="1">
              <a:lnSpc>
                <a:spcPct val="100000"/>
              </a:lnSpc>
              <a:spcBef>
                <a:spcPts val="360"/>
              </a:spcBef>
              <a:spcAft>
                <a:spcPts val="0"/>
              </a:spcAft>
              <a:buClrTx/>
              <a:buSzTx/>
              <a:buFont typeface="Arial" pitchFamily="34" charset="0"/>
              <a:buChar char="•"/>
              <a:tabLst/>
              <a:defRPr/>
            </a:pPr>
            <a:r>
              <a:rPr lang="fr-FR" sz="2000" b="1" dirty="0" smtClean="0">
                <a:solidFill>
                  <a:schemeClr val="dk1"/>
                </a:solidFill>
                <a:latin typeface="Century Gothic"/>
              </a:rPr>
              <a:t>Définition des KPI des différents types de tests (taux</a:t>
            </a:r>
            <a:r>
              <a:rPr lang="fr-FR" sz="2000" b="1" baseline="0" dirty="0" smtClean="0">
                <a:solidFill>
                  <a:schemeClr val="dk1"/>
                </a:solidFill>
                <a:latin typeface="Century Gothic"/>
              </a:rPr>
              <a:t> de couverture, criticité des bugs, nombres de tests vitaux, parcours clients à couvrir, …</a:t>
            </a:r>
            <a:r>
              <a:rPr lang="fr-FR" sz="2000" b="1" dirty="0" smtClean="0">
                <a:solidFill>
                  <a:schemeClr val="dk1"/>
                </a:solidFill>
                <a:latin typeface="Century Gothic"/>
              </a:rPr>
              <a:t>)</a:t>
            </a:r>
          </a:p>
          <a:p>
            <a:pPr marL="608012" marR="0" indent="-342900" algn="l" defTabSz="914400" rtl="0" eaLnBrk="1" fontAlgn="auto" latinLnBrk="0" hangingPunct="1">
              <a:lnSpc>
                <a:spcPct val="100000"/>
              </a:lnSpc>
              <a:spcBef>
                <a:spcPts val="360"/>
              </a:spcBef>
              <a:spcAft>
                <a:spcPts val="0"/>
              </a:spcAft>
              <a:buClrTx/>
              <a:buSzTx/>
              <a:buFont typeface="Arial" pitchFamily="34" charset="0"/>
              <a:buChar char="•"/>
              <a:tabLst/>
              <a:defRPr/>
            </a:pPr>
            <a:r>
              <a:rPr lang="fr-FR" sz="2000" b="1" dirty="0" smtClean="0">
                <a:solidFill>
                  <a:schemeClr val="dk1"/>
                </a:solidFill>
                <a:latin typeface="Century Gothic"/>
              </a:rPr>
              <a:t>Insertion des KPI dans les </a:t>
            </a:r>
            <a:r>
              <a:rPr lang="fr-FR" sz="2000" b="1" dirty="0" err="1" smtClean="0">
                <a:solidFill>
                  <a:schemeClr val="dk1"/>
                </a:solidFill>
                <a:latin typeface="Century Gothic"/>
              </a:rPr>
              <a:t>DoD</a:t>
            </a:r>
            <a:endParaRPr lang="fr-FR" sz="2000" b="1" dirty="0" smtClean="0">
              <a:solidFill>
                <a:schemeClr val="dk1"/>
              </a:solidFill>
              <a:latin typeface="Century Gothic"/>
            </a:endParaRPr>
          </a:p>
          <a:p>
            <a:pPr marL="608012" marR="0" indent="-342900" algn="l" defTabSz="914400" rtl="0" eaLnBrk="1" fontAlgn="auto" latinLnBrk="0" hangingPunct="1">
              <a:lnSpc>
                <a:spcPct val="100000"/>
              </a:lnSpc>
              <a:spcBef>
                <a:spcPts val="360"/>
              </a:spcBef>
              <a:spcAft>
                <a:spcPts val="0"/>
              </a:spcAft>
              <a:buClrTx/>
              <a:buSzTx/>
              <a:buFont typeface="Arial" pitchFamily="34" charset="0"/>
              <a:buChar char="•"/>
              <a:tabLst/>
              <a:defRPr/>
            </a:pPr>
            <a:r>
              <a:rPr lang="fr-FR" sz="2000" b="1" dirty="0" smtClean="0">
                <a:solidFill>
                  <a:schemeClr val="dk1"/>
                </a:solidFill>
                <a:latin typeface="Century Gothic"/>
              </a:rPr>
              <a:t>Vérification, lors des sprint </a:t>
            </a:r>
            <a:r>
              <a:rPr lang="fr-FR" sz="2000" b="1" dirty="0" err="1" smtClean="0">
                <a:solidFill>
                  <a:schemeClr val="dk1"/>
                </a:solidFill>
                <a:latin typeface="Century Gothic"/>
              </a:rPr>
              <a:t>reviews</a:t>
            </a:r>
            <a:r>
              <a:rPr lang="fr-FR" sz="2000" b="1" dirty="0" smtClean="0">
                <a:solidFill>
                  <a:schemeClr val="dk1"/>
                </a:solidFill>
                <a:latin typeface="Century Gothic"/>
              </a:rPr>
              <a:t>, que les</a:t>
            </a:r>
            <a:r>
              <a:rPr lang="fr-FR" sz="2000" b="1" baseline="0" dirty="0" smtClean="0">
                <a:solidFill>
                  <a:schemeClr val="dk1"/>
                </a:solidFill>
                <a:latin typeface="Century Gothic"/>
              </a:rPr>
              <a:t> KPI sont respectés pour passer les stories à </a:t>
            </a:r>
            <a:r>
              <a:rPr lang="fr-FR" sz="2000" b="1" baseline="0" dirty="0" err="1" smtClean="0">
                <a:solidFill>
                  <a:schemeClr val="dk1"/>
                </a:solidFill>
                <a:latin typeface="Century Gothic"/>
              </a:rPr>
              <a:t>Done</a:t>
            </a:r>
            <a:endParaRPr lang="fr-FR" sz="2000" b="1" dirty="0" smtClean="0">
              <a:solidFill>
                <a:schemeClr val="dk1"/>
              </a:solidFill>
              <a:latin typeface="Century Gothic"/>
            </a:endParaRPr>
          </a:p>
          <a:p>
            <a:pPr marL="608012" indent="-342900">
              <a:buFont typeface="Arial" pitchFamily="34" charset="0"/>
              <a:buChar char="•"/>
            </a:pPr>
            <a:endParaRPr lang="fr-FR" sz="2000" b="1" dirty="0" smtClean="0">
              <a:solidFill>
                <a:schemeClr val="dk1"/>
              </a:solidFill>
              <a:latin typeface="Century Gothic"/>
            </a:endParaRPr>
          </a:p>
          <a:p>
            <a:pPr marL="608012" indent="-342900">
              <a:buFont typeface="Arial" pitchFamily="34" charset="0"/>
              <a:buChar char="•"/>
            </a:pPr>
            <a:endParaRPr lang="fr-FR" sz="2000" b="1" dirty="0" smtClean="0">
              <a:solidFill>
                <a:schemeClr val="dk1"/>
              </a:solidFill>
              <a:latin typeface="Century Gothic"/>
            </a:endParaRPr>
          </a:p>
          <a:p>
            <a:pPr marL="608012" indent="-342900">
              <a:buFont typeface="Arial" pitchFamily="34" charset="0"/>
              <a:buChar char="•"/>
            </a:pPr>
            <a:endParaRPr lang="fr-FR" sz="2000" b="1" dirty="0" smtClean="0">
              <a:solidFill>
                <a:schemeClr val="dk1"/>
              </a:solidFill>
              <a:latin typeface="Century Gothic"/>
            </a:endParaRPr>
          </a:p>
          <a:p>
            <a:pPr marL="873125" lvl="1" indent="-342900">
              <a:buFont typeface="Arial" pitchFamily="34" charset="0"/>
              <a:buChar char="•"/>
            </a:pP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A- 1m</a:t>
            </a:r>
          </a:p>
          <a:p>
            <a:pPr lvl="0">
              <a:spcBef>
                <a:spcPts val="0"/>
              </a:spcBef>
              <a:buNone/>
            </a:pPr>
            <a:r>
              <a:rPr lang="fr-FR" dirty="0" err="1" smtClean="0"/>
              <a:t>Gitlab</a:t>
            </a:r>
            <a:r>
              <a:rPr lang="fr-FR" dirty="0" smtClean="0"/>
              <a:t> </a:t>
            </a:r>
            <a:r>
              <a:rPr lang="fr-FR" dirty="0"/>
              <a:t>=&gt; plateforme d’hébergement et de gestion des repositories de </a:t>
            </a:r>
            <a:r>
              <a:rPr lang="fr-FR" dirty="0" err="1"/>
              <a:t>versionning</a:t>
            </a:r>
            <a:r>
              <a:rPr lang="fr-FR" dirty="0"/>
              <a:t> de code.</a:t>
            </a:r>
          </a:p>
          <a:p>
            <a:pPr lvl="0">
              <a:spcBef>
                <a:spcPts val="0"/>
              </a:spcBef>
              <a:buNone/>
            </a:pPr>
            <a:r>
              <a:rPr lang="fr-FR" dirty="0" err="1"/>
              <a:t>GitlabCI</a:t>
            </a:r>
            <a:r>
              <a:rPr lang="fr-FR" dirty="0"/>
              <a:t> =&gt; automatisation de tâches par le biais de pipelines : BUILD d’image puis TU / </a:t>
            </a:r>
            <a:r>
              <a:rPr lang="fr-FR" dirty="0" err="1"/>
              <a:t>chesckstyle</a:t>
            </a:r>
            <a:endParaRPr lang="fr-FR" dirty="0"/>
          </a:p>
          <a:p>
            <a:pPr lvl="0">
              <a:spcBef>
                <a:spcPts val="0"/>
              </a:spcBef>
              <a:buNone/>
            </a:pPr>
            <a:endParaRPr lang="fr-FR" dirty="0" smtClean="0"/>
          </a:p>
          <a:p>
            <a:pPr lvl="0">
              <a:spcBef>
                <a:spcPts val="0"/>
              </a:spcBef>
              <a:buNone/>
            </a:pPr>
            <a:r>
              <a:rPr lang="fr-FR" dirty="0" smtClean="0"/>
              <a:t>Mise en place de pipelines dans </a:t>
            </a:r>
            <a:r>
              <a:rPr lang="fr-FR" dirty="0" err="1" smtClean="0"/>
              <a:t>Gitlab</a:t>
            </a:r>
            <a:r>
              <a:rPr lang="fr-FR" dirty="0" smtClean="0"/>
              <a:t> avec validation de KPI à chaque étape (tests unitaires</a:t>
            </a:r>
            <a:r>
              <a:rPr lang="fr-FR" baseline="0" dirty="0" smtClean="0"/>
              <a:t> à check, </a:t>
            </a:r>
            <a:r>
              <a:rPr lang="fr-FR" baseline="0" dirty="0" err="1" smtClean="0"/>
              <a:t>checkstyle</a:t>
            </a:r>
            <a:r>
              <a:rPr lang="fr-FR" baseline="0" dirty="0" smtClean="0"/>
              <a:t>, </a:t>
            </a:r>
            <a:r>
              <a:rPr lang="fr-FR" baseline="0" dirty="0" err="1" smtClean="0"/>
              <a:t>fortify</a:t>
            </a:r>
            <a:r>
              <a:rPr lang="fr-FR" baseline="0" dirty="0" smtClean="0"/>
              <a:t>, Sonar, …)</a:t>
            </a:r>
            <a:endParaRPr lang="fr-FR" dirty="0" smtClean="0"/>
          </a:p>
          <a:p>
            <a:pPr lvl="0">
              <a:spcBef>
                <a:spcPts val="0"/>
              </a:spcBef>
              <a:buNone/>
            </a:pPr>
            <a:endParaRPr lang="fr-FR" sz="1200" b="0" i="0" u="none" strike="noStrike" kern="1200" cap="none" dirty="0" smtClean="0">
              <a:solidFill>
                <a:schemeClr val="dk1"/>
              </a:solidFill>
              <a:effectLst/>
              <a:latin typeface="Calibri"/>
              <a:ea typeface="Calibri"/>
              <a:cs typeface="Calibri"/>
              <a:sym typeface="Calibri"/>
            </a:endParaRPr>
          </a:p>
          <a:p>
            <a:pPr lvl="0">
              <a:spcBef>
                <a:spcPts val="0"/>
              </a:spcBef>
              <a:buNone/>
            </a:pPr>
            <a:r>
              <a:rPr lang="fr-FR" sz="1200" b="0" i="0" u="none" strike="noStrike" kern="1200" cap="none" dirty="0" smtClean="0">
                <a:solidFill>
                  <a:schemeClr val="dk1"/>
                </a:solidFill>
                <a:effectLst/>
                <a:latin typeface="Calibri"/>
                <a:ea typeface="Calibri"/>
                <a:cs typeface="Calibri"/>
                <a:sym typeface="Calibri"/>
              </a:rPr>
              <a:t>Mise en place</a:t>
            </a:r>
            <a:r>
              <a:rPr lang="fr-FR" sz="1200" b="0" i="0" u="none" strike="noStrike" kern="1200" cap="none" baseline="0" dirty="0" smtClean="0">
                <a:solidFill>
                  <a:schemeClr val="dk1"/>
                </a:solidFill>
                <a:effectLst/>
                <a:latin typeface="Calibri"/>
                <a:ea typeface="Calibri"/>
                <a:cs typeface="Calibri"/>
                <a:sym typeface="Calibri"/>
              </a:rPr>
              <a:t> d’un linter pour le docker-compose afin de vérifier la cohérences des variable d’environnement et leur documentation.</a:t>
            </a:r>
          </a:p>
          <a:p>
            <a:pPr lvl="0">
              <a:spcBef>
                <a:spcPts val="0"/>
              </a:spcBef>
              <a:buNone/>
            </a:pPr>
            <a:endParaRPr lang="fr-FR" sz="1200" b="0" i="0" u="none" strike="noStrike" kern="1200" cap="none" dirty="0">
              <a:solidFill>
                <a:schemeClr val="dk1"/>
              </a:solidFill>
              <a:effectLst/>
              <a:latin typeface="Calibri"/>
              <a:ea typeface="Calibri"/>
              <a:cs typeface="Calibri"/>
              <a:sym typeface="Calibri"/>
            </a:endParaRPr>
          </a:p>
          <a:p>
            <a:pPr lvl="0">
              <a:spcBef>
                <a:spcPts val="0"/>
              </a:spcBef>
              <a:buNone/>
            </a:pPr>
            <a:endParaRPr lang="fr-FR" sz="1200" b="0" i="0" u="none" strike="noStrike" kern="1200" cap="none" dirty="0">
              <a:solidFill>
                <a:schemeClr val="dk1"/>
              </a:solidFill>
              <a:effectLst/>
              <a:latin typeface="Calibri"/>
              <a:ea typeface="Calibri"/>
              <a:cs typeface="Calibri"/>
              <a:sym typeface="Calibri"/>
            </a:endParaRPr>
          </a:p>
          <a:p>
            <a:pPr lvl="0">
              <a:spcBef>
                <a:spcPts val="0"/>
              </a:spcBef>
              <a:buNone/>
            </a:pPr>
            <a:endParaRPr lang="fr-FR" sz="1200" b="0" i="0" u="none" strike="noStrike" kern="1200" cap="none" dirty="0">
              <a:solidFill>
                <a:schemeClr val="dk1"/>
              </a:solidFill>
              <a:effectLst/>
              <a:latin typeface="Calibri"/>
              <a:ea typeface="Calibri"/>
              <a:cs typeface="Calibri"/>
              <a:sym typeface="Calibri"/>
            </a:endParaRPr>
          </a:p>
          <a:p>
            <a:pPr lvl="0">
              <a:spcBef>
                <a:spcPts val="0"/>
              </a:spcBef>
              <a:buNone/>
            </a:pPr>
            <a:endParaRPr lang="fr-FR" sz="1200" b="0" i="1" u="none" strike="noStrike" kern="1200" cap="none" dirty="0">
              <a:solidFill>
                <a:schemeClr val="dk1"/>
              </a:solidFill>
              <a:effectLst/>
              <a:latin typeface="Calibri"/>
              <a:cs typeface="Calibri"/>
              <a:sym typeface="Calibri"/>
            </a:endParaRPr>
          </a:p>
          <a:p>
            <a:pPr lvl="0">
              <a:spcBef>
                <a:spcPts val="0"/>
              </a:spcBef>
              <a:buNone/>
            </a:pP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99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1 min</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marL="873125" lvl="1" indent="-342900">
              <a:buFont typeface="Arial" pitchFamily="34" charset="0"/>
              <a:buChar char="•"/>
            </a:pPr>
            <a:r>
              <a:rPr lang="fr-FR" dirty="0" smtClean="0"/>
              <a:t>A – 30 sec</a:t>
            </a:r>
          </a:p>
          <a:p>
            <a:pPr marL="873125" lvl="1" indent="-342900">
              <a:buFont typeface="Arial" pitchFamily="34" charset="0"/>
              <a:buChar char="•"/>
            </a:pPr>
            <a:r>
              <a:rPr lang="fr-FR" dirty="0" smtClean="0"/>
              <a:t>Automatise </a:t>
            </a:r>
            <a:r>
              <a:rPr lang="fr-FR" dirty="0"/>
              <a:t>les tâches</a:t>
            </a:r>
          </a:p>
          <a:p>
            <a:pPr marL="873125" lvl="1" indent="-342900">
              <a:buFont typeface="Arial" pitchFamily="34" charset="0"/>
              <a:buChar char="•"/>
            </a:pPr>
            <a:r>
              <a:rPr lang="fr-FR" dirty="0"/>
              <a:t>Sont configurables</a:t>
            </a:r>
          </a:p>
          <a:p>
            <a:pPr marL="873125" lvl="1" indent="-342900">
              <a:buFont typeface="Arial" pitchFamily="34" charset="0"/>
              <a:buChar char="•"/>
            </a:pPr>
            <a:r>
              <a:rPr lang="fr-FR" dirty="0"/>
              <a:t>Basés sur des évènements déclenchants (commit,  push, tag, …)</a:t>
            </a:r>
          </a:p>
          <a:p>
            <a:pPr marL="873125" lvl="1" indent="-342900">
              <a:buFont typeface="Arial" pitchFamily="34" charset="0"/>
              <a:buChar char="•"/>
            </a:pPr>
            <a:r>
              <a:rPr lang="fr-FR" dirty="0"/>
              <a:t>Peuvent être configuré par n’importe quel membre de la </a:t>
            </a:r>
            <a:r>
              <a:rPr lang="fr-FR" dirty="0" err="1"/>
              <a:t>devteam</a:t>
            </a:r>
            <a:endParaRPr lang="fr-FR" dirty="0"/>
          </a:p>
          <a:p>
            <a:pPr marL="873125" lvl="1" indent="-342900">
              <a:buFont typeface="Arial" pitchFamily="34" charset="0"/>
              <a:buChar char="•"/>
            </a:pPr>
            <a:r>
              <a:rPr lang="fr-FR" dirty="0"/>
              <a:t>Peuvent aller jusqu’au déploiement en Prod</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657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marL="873125" lvl="1" indent="-342900">
              <a:buFont typeface="Arial" pitchFamily="34" charset="0"/>
              <a:buChar char="•"/>
            </a:pPr>
            <a:r>
              <a:rPr lang="fr-FR" dirty="0" smtClean="0"/>
              <a:t>A – 30</a:t>
            </a:r>
            <a:r>
              <a:rPr lang="fr-FR" baseline="0" dirty="0" smtClean="0"/>
              <a:t> sec</a:t>
            </a:r>
            <a:endParaRPr lang="fr-FR" dirty="0" smtClean="0"/>
          </a:p>
          <a:p>
            <a:pPr marL="873125" lvl="1" indent="-342900">
              <a:buFont typeface="Arial" pitchFamily="34" charset="0"/>
              <a:buChar char="•"/>
            </a:pPr>
            <a:endParaRPr lang="fr-FR" dirty="0" smtClean="0"/>
          </a:p>
          <a:p>
            <a:pPr marL="873125" lvl="1" indent="-342900">
              <a:buFont typeface="Arial" pitchFamily="34" charset="0"/>
              <a:buChar char="•"/>
            </a:pPr>
            <a:r>
              <a:rPr lang="fr-FR" dirty="0" smtClean="0"/>
              <a:t>Tests </a:t>
            </a:r>
            <a:r>
              <a:rPr lang="fr-FR" dirty="0"/>
              <a:t>auto non-reg Front : livrés chaque fin de sprint et exécutés en début du suivant.</a:t>
            </a:r>
          </a:p>
          <a:p>
            <a:pPr marL="873125" lvl="1" indent="-342900">
              <a:buFont typeface="Arial" pitchFamily="34" charset="0"/>
              <a:buChar char="•"/>
            </a:pPr>
            <a:r>
              <a:rPr lang="fr-FR" dirty="0"/>
              <a:t>Test </a:t>
            </a:r>
            <a:r>
              <a:rPr lang="fr-FR" dirty="0" err="1"/>
              <a:t>Back-end</a:t>
            </a:r>
            <a:r>
              <a:rPr lang="fr-FR" dirty="0"/>
              <a:t> TU et TA : Mocha.js car API Node.js</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657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marL="265112" indent="0">
              <a:buFont typeface="Arial" pitchFamily="34" charset="0"/>
              <a:buNone/>
            </a:pPr>
            <a:r>
              <a:rPr lang="fr-FR" sz="1200" b="1" dirty="0" smtClean="0">
                <a:solidFill>
                  <a:schemeClr val="dk1"/>
                </a:solidFill>
                <a:latin typeface="Century Gothic"/>
              </a:rPr>
              <a:t>A – 30</a:t>
            </a:r>
            <a:r>
              <a:rPr lang="fr-FR" sz="1200" b="1" baseline="0" dirty="0" smtClean="0">
                <a:solidFill>
                  <a:schemeClr val="dk1"/>
                </a:solidFill>
                <a:latin typeface="Century Gothic"/>
              </a:rPr>
              <a:t> sec</a:t>
            </a:r>
            <a:endParaRPr lang="fr-FR" sz="1200" b="1" dirty="0" smtClean="0">
              <a:solidFill>
                <a:schemeClr val="dk1"/>
              </a:solidFill>
              <a:latin typeface="Century Gothic"/>
            </a:endParaRPr>
          </a:p>
          <a:p>
            <a:pPr marL="608012" indent="-342900">
              <a:buFont typeface="Arial" pitchFamily="34" charset="0"/>
              <a:buChar char="•"/>
            </a:pPr>
            <a:r>
              <a:rPr lang="fr-FR" sz="1200" b="1" dirty="0" smtClean="0">
                <a:solidFill>
                  <a:schemeClr val="dk1"/>
                </a:solidFill>
                <a:latin typeface="Century Gothic"/>
              </a:rPr>
              <a:t>Mise en place des audits sécurité en boîte noire et boîte blanche</a:t>
            </a:r>
          </a:p>
          <a:p>
            <a:pPr marL="608012" indent="-342900">
              <a:buFont typeface="Arial" pitchFamily="34" charset="0"/>
              <a:buChar char="•"/>
            </a:pPr>
            <a:endParaRPr lang="fr-FR" sz="1200" b="1" dirty="0" smtClean="0">
              <a:solidFill>
                <a:schemeClr val="dk1"/>
              </a:solidFill>
              <a:latin typeface="Century Gothic"/>
            </a:endParaRPr>
          </a:p>
          <a:p>
            <a:pPr marL="608012" indent="-342900">
              <a:buFont typeface="Arial" pitchFamily="34" charset="0"/>
              <a:buChar char="•"/>
            </a:pPr>
            <a:r>
              <a:rPr lang="fr-FR" sz="1200" b="1" dirty="0" smtClean="0">
                <a:solidFill>
                  <a:schemeClr val="dk1"/>
                </a:solidFill>
                <a:latin typeface="Century Gothic"/>
              </a:rPr>
              <a:t>Mise en place de </a:t>
            </a:r>
            <a:r>
              <a:rPr lang="fr-FR" sz="1200" b="1" dirty="0" err="1" smtClean="0">
                <a:solidFill>
                  <a:schemeClr val="dk1"/>
                </a:solidFill>
                <a:latin typeface="Century Gothic"/>
              </a:rPr>
              <a:t>bench</a:t>
            </a:r>
            <a:r>
              <a:rPr lang="fr-FR" sz="1200" b="1" dirty="0" smtClean="0">
                <a:solidFill>
                  <a:schemeClr val="dk1"/>
                </a:solidFill>
                <a:latin typeface="Century Gothic"/>
              </a:rPr>
              <a:t> pour montée</a:t>
            </a:r>
            <a:r>
              <a:rPr lang="fr-FR" sz="1200" b="1" baseline="0" dirty="0" smtClean="0">
                <a:solidFill>
                  <a:schemeClr val="dk1"/>
                </a:solidFill>
                <a:latin typeface="Century Gothic"/>
              </a:rPr>
              <a:t> en charge, temps de réponse, temps d’affichage des pages, …</a:t>
            </a:r>
            <a:endParaRPr lang="fr-FR" sz="1200" b="1" dirty="0" smtClean="0">
              <a:solidFill>
                <a:schemeClr val="dk1"/>
              </a:solidFill>
              <a:latin typeface="Century Gothic"/>
            </a:endParaRPr>
          </a:p>
          <a:p>
            <a:pPr marL="608012" indent="-342900">
              <a:buFont typeface="Arial" pitchFamily="34" charset="0"/>
              <a:buChar char="•"/>
            </a:pPr>
            <a:endParaRPr lang="fr-FR" sz="1200" b="1" dirty="0" smtClean="0">
              <a:solidFill>
                <a:schemeClr val="dk1"/>
              </a:solidFill>
              <a:latin typeface="Century Gothic"/>
            </a:endParaRPr>
          </a:p>
          <a:p>
            <a:pPr marL="608012" indent="-342900">
              <a:buFont typeface="Arial" pitchFamily="34" charset="0"/>
              <a:buChar char="•"/>
            </a:pPr>
            <a:r>
              <a:rPr lang="fr-FR" sz="1200" b="1" dirty="0" smtClean="0">
                <a:solidFill>
                  <a:schemeClr val="dk1"/>
                </a:solidFill>
                <a:latin typeface="Century Gothic"/>
              </a:rPr>
              <a:t>Envois de rapports « publics » pour justifier des KPI</a:t>
            </a:r>
            <a:endParaRPr lang="fr-FR" sz="1400" dirty="0" smtClean="0"/>
          </a:p>
          <a:p>
            <a:pPr lvl="0">
              <a:spcBef>
                <a:spcPts val="0"/>
              </a:spcBef>
              <a:buNone/>
            </a:pP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08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marL="873125" lvl="1" indent="-342900">
              <a:buFont typeface="Arial" pitchFamily="34" charset="0"/>
              <a:buChar char="•"/>
            </a:pPr>
            <a:r>
              <a:rPr lang="fr-FR" dirty="0" smtClean="0"/>
              <a:t>A – 10 sec</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849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3775" y="766763"/>
            <a:ext cx="5111750" cy="3833812"/>
          </a:xfrm>
        </p:spPr>
      </p:sp>
      <p:sp>
        <p:nvSpPr>
          <p:cNvPr id="3" name="Espace réservé des commentaires 2"/>
          <p:cNvSpPr>
            <a:spLocks noGrp="1"/>
          </p:cNvSpPr>
          <p:nvPr>
            <p:ph type="body" idx="1"/>
          </p:nvPr>
        </p:nvSpPr>
        <p:spPr/>
        <p:txBody>
          <a:bodyPr/>
          <a:lstStyle/>
          <a:p>
            <a:pPr lvl="0"/>
            <a:r>
              <a:rPr lang="fr-FR" dirty="0" smtClean="0"/>
              <a:t>A – 2m30</a:t>
            </a:r>
          </a:p>
          <a:p>
            <a:pPr lvl="0"/>
            <a:endParaRPr lang="fr-FR" dirty="0" smtClean="0"/>
          </a:p>
          <a:p>
            <a:pPr lvl="0"/>
            <a:r>
              <a:rPr lang="fr-FR" dirty="0" smtClean="0"/>
              <a:t>Pipelines </a:t>
            </a:r>
            <a:r>
              <a:rPr lang="fr-FR" dirty="0" err="1"/>
              <a:t>Gitlab</a:t>
            </a:r>
            <a:r>
              <a:rPr lang="fr-FR" dirty="0"/>
              <a:t> CI (T.U)</a:t>
            </a:r>
          </a:p>
          <a:p>
            <a:pPr lvl="0"/>
            <a:r>
              <a:rPr lang="fr-FR" dirty="0"/>
              <a:t>Relecture croisée</a:t>
            </a:r>
          </a:p>
          <a:p>
            <a:endParaRPr lang="fr-FR" dirty="0"/>
          </a:p>
        </p:txBody>
      </p:sp>
      <p:sp>
        <p:nvSpPr>
          <p:cNvPr id="4" name="Espace réservé du numéro de diapositive 3"/>
          <p:cNvSpPr>
            <a:spLocks noGrp="1"/>
          </p:cNvSpPr>
          <p:nvPr>
            <p:ph type="sldNum" sz="quarter" idx="10"/>
          </p:nvPr>
        </p:nvSpPr>
        <p:spPr/>
        <p:txBody>
          <a:bodyPr/>
          <a:lstStyle/>
          <a:p>
            <a:pPr>
              <a:defRPr/>
            </a:pPr>
            <a:fld id="{8297D78E-196E-44E0-84CE-FF3D128FDB61}" type="slidenum">
              <a:rPr lang="fr-FR" smtClean="0"/>
              <a:pPr>
                <a:defRPr/>
              </a:pPr>
              <a:t>34</a:t>
            </a:fld>
            <a:endParaRPr lang="fr-FR" dirty="0"/>
          </a:p>
        </p:txBody>
      </p:sp>
    </p:spTree>
    <p:extLst>
      <p:ext uri="{BB962C8B-B14F-4D97-AF65-F5344CB8AC3E}">
        <p14:creationId xmlns:p14="http://schemas.microsoft.com/office/powerpoint/2010/main" val="1921233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3775" y="766763"/>
            <a:ext cx="5111750" cy="3833812"/>
          </a:xfrm>
        </p:spPr>
      </p:sp>
      <p:sp>
        <p:nvSpPr>
          <p:cNvPr id="3" name="Espace réservé des commentaires 2"/>
          <p:cNvSpPr>
            <a:spLocks noGrp="1"/>
          </p:cNvSpPr>
          <p:nvPr>
            <p:ph type="body" idx="1"/>
          </p:nvPr>
        </p:nvSpPr>
        <p:spPr/>
        <p:txBody>
          <a:bodyPr/>
          <a:lstStyle/>
          <a:p>
            <a:pPr lvl="2"/>
            <a:r>
              <a:rPr lang="fr-FR" sz="1200" b="0" i="0" u="none" strike="noStrike" kern="1200" cap="none" dirty="0" smtClean="0">
                <a:solidFill>
                  <a:schemeClr val="dk1"/>
                </a:solidFill>
                <a:effectLst/>
                <a:latin typeface="Calibri"/>
                <a:ea typeface="Calibri"/>
                <a:cs typeface="Calibri"/>
                <a:sym typeface="Calibri"/>
              </a:rPr>
              <a:t>A – 1m30</a:t>
            </a:r>
          </a:p>
          <a:p>
            <a:pPr lvl="2"/>
            <a:endParaRPr lang="fr-FR" sz="1200" b="0" i="0" u="none" strike="noStrike" kern="1200" cap="none" dirty="0" smtClean="0">
              <a:solidFill>
                <a:schemeClr val="dk1"/>
              </a:solidFill>
              <a:effectLst/>
              <a:latin typeface="Calibri"/>
              <a:ea typeface="Calibri"/>
              <a:cs typeface="Calibri"/>
              <a:sym typeface="Calibri"/>
            </a:endParaRPr>
          </a:p>
          <a:p>
            <a:pPr lvl="2"/>
            <a:r>
              <a:rPr lang="fr-FR" sz="1200" b="0" i="0" u="none" strike="noStrike" kern="1200" cap="none" dirty="0" smtClean="0">
                <a:solidFill>
                  <a:schemeClr val="dk1"/>
                </a:solidFill>
                <a:effectLst/>
                <a:latin typeface="Calibri"/>
                <a:ea typeface="Calibri"/>
                <a:cs typeface="Calibri"/>
                <a:sym typeface="Calibri"/>
              </a:rPr>
              <a:t>On </a:t>
            </a:r>
            <a:r>
              <a:rPr lang="fr-FR" sz="1200" b="0" i="0" u="none" strike="noStrike" kern="1200" cap="none" dirty="0">
                <a:solidFill>
                  <a:schemeClr val="dk1"/>
                </a:solidFill>
                <a:effectLst/>
                <a:latin typeface="Calibri"/>
                <a:ea typeface="Calibri"/>
                <a:cs typeface="Calibri"/>
                <a:sym typeface="Calibri"/>
              </a:rPr>
              <a:t>a choisi de ne pas automatiser les MR pour 3 raisons :</a:t>
            </a:r>
          </a:p>
          <a:p>
            <a:pPr lvl="3"/>
            <a:r>
              <a:rPr lang="fr-FR" sz="1200" b="0" i="0" u="none" strike="noStrike" kern="1200" cap="none" dirty="0">
                <a:solidFill>
                  <a:schemeClr val="dk1"/>
                </a:solidFill>
                <a:effectLst/>
                <a:latin typeface="Calibri"/>
                <a:ea typeface="Calibri"/>
                <a:cs typeface="Calibri"/>
                <a:sym typeface="Calibri"/>
              </a:rPr>
              <a:t>Parce qu’on veut toute l’équipe de dev soit à jour au niveau du code (au moins un max de dev).</a:t>
            </a:r>
          </a:p>
          <a:p>
            <a:pPr lvl="3"/>
            <a:r>
              <a:rPr lang="fr-FR" sz="1200" b="0" i="0" u="none" strike="noStrike" kern="1200" cap="none" dirty="0">
                <a:solidFill>
                  <a:schemeClr val="dk1"/>
                </a:solidFill>
                <a:effectLst/>
                <a:latin typeface="Calibri"/>
                <a:ea typeface="Calibri"/>
                <a:cs typeface="Calibri"/>
                <a:sym typeface="Calibri"/>
              </a:rPr>
              <a:t>Parce qu’on veut une qualité de code maximale (nettoyage de code, oublis de </a:t>
            </a:r>
            <a:r>
              <a:rPr lang="fr-FR" sz="1200" b="0" i="0" u="none" strike="noStrike" kern="1200" cap="none" dirty="0" err="1">
                <a:solidFill>
                  <a:schemeClr val="dk1"/>
                </a:solidFill>
                <a:effectLst/>
                <a:latin typeface="Calibri"/>
                <a:ea typeface="Calibri"/>
                <a:cs typeface="Calibri"/>
                <a:sym typeface="Calibri"/>
              </a:rPr>
              <a:t>debug</a:t>
            </a:r>
            <a:r>
              <a:rPr lang="fr-FR" sz="1200" b="0" i="0" u="none" strike="noStrike" kern="1200" cap="none" dirty="0">
                <a:solidFill>
                  <a:schemeClr val="dk1"/>
                </a:solidFill>
                <a:effectLst/>
                <a:latin typeface="Calibri"/>
                <a:ea typeface="Calibri"/>
                <a:cs typeface="Calibri"/>
                <a:sym typeface="Calibri"/>
              </a:rPr>
              <a:t>, commentaires oubliés ou à supprimer, …)</a:t>
            </a:r>
          </a:p>
          <a:p>
            <a:pPr lvl="3"/>
            <a:r>
              <a:rPr lang="fr-FR" sz="1200" b="0" i="0" u="none" strike="noStrike" kern="1200" cap="none" dirty="0">
                <a:solidFill>
                  <a:schemeClr val="dk1"/>
                </a:solidFill>
                <a:effectLst/>
                <a:latin typeface="Calibri"/>
                <a:ea typeface="Calibri"/>
                <a:cs typeface="Calibri"/>
                <a:sym typeface="Calibri"/>
              </a:rPr>
              <a:t>Permet à des personnes extérieures à l’équipe de dev (managers, exploit , …) de suivre l’avancement du projet</a:t>
            </a:r>
          </a:p>
        </p:txBody>
      </p:sp>
      <p:sp>
        <p:nvSpPr>
          <p:cNvPr id="4" name="Espace réservé du numéro de diapositive 3"/>
          <p:cNvSpPr>
            <a:spLocks noGrp="1"/>
          </p:cNvSpPr>
          <p:nvPr>
            <p:ph type="sldNum" sz="quarter" idx="10"/>
          </p:nvPr>
        </p:nvSpPr>
        <p:spPr/>
        <p:txBody>
          <a:bodyPr/>
          <a:lstStyle/>
          <a:p>
            <a:pPr>
              <a:defRPr/>
            </a:pPr>
            <a:fld id="{8297D78E-196E-44E0-84CE-FF3D128FDB61}" type="slidenum">
              <a:rPr lang="fr-FR" smtClean="0"/>
              <a:pPr>
                <a:defRPr/>
              </a:pPr>
              <a:t>35</a:t>
            </a:fld>
            <a:endParaRPr lang="fr-FR" dirty="0"/>
          </a:p>
        </p:txBody>
      </p:sp>
    </p:spTree>
    <p:extLst>
      <p:ext uri="{BB962C8B-B14F-4D97-AF65-F5344CB8AC3E}">
        <p14:creationId xmlns:p14="http://schemas.microsoft.com/office/powerpoint/2010/main" val="1921233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A – 2 m</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807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endParaRPr/>
          </a:p>
        </p:txBody>
      </p:sp>
      <p:sp>
        <p:nvSpPr>
          <p:cNvPr id="78" name="Shape 78"/>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lstStyle/>
          <a:p>
            <a:r>
              <a:rPr lang="fr-FR" dirty="0" smtClean="0"/>
              <a:t>M – 15 sec</a:t>
            </a:r>
            <a:endParaRPr lang="fr-F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fr-FR" sz="1300" b="0" i="0" u="none" strike="noStrike" cap="none" smtClean="0">
                <a:solidFill>
                  <a:schemeClr val="dk1"/>
                </a:solidFill>
                <a:latin typeface="Arial"/>
                <a:ea typeface="Arial"/>
                <a:cs typeface="Arial"/>
                <a:sym typeface="Arial"/>
              </a:rPr>
              <a:pPr marL="0" marR="0" lvl="0" indent="0" algn="r" rtl="0">
                <a:spcBef>
                  <a:spcPts val="0"/>
                </a:spcBef>
                <a:spcAft>
                  <a:spcPts val="0"/>
                </a:spcAft>
                <a:buSzPct val="25000"/>
                <a:buNone/>
              </a:pPr>
              <a:t>4</a:t>
            </a:fld>
            <a:endParaRPr lang="fr-F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26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M – 30 sec</a:t>
            </a:r>
            <a:endParaRP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marL="0" marR="0" lvl="0" indent="0" algn="l" defTabSz="914400" rtl="0" eaLnBrk="1" latinLnBrk="0" hangingPunct="1">
              <a:spcBef>
                <a:spcPts val="360"/>
              </a:spcBef>
              <a:spcAft>
                <a:spcPts val="0"/>
              </a:spcAft>
              <a:buFont typeface="Arial" pitchFamily="34" charset="0"/>
              <a:buNone/>
            </a:pPr>
            <a:r>
              <a:rPr lang="fr-FR" sz="1200" b="0" i="0" u="none" strike="noStrike" kern="1200" cap="none" dirty="0" smtClean="0">
                <a:solidFill>
                  <a:schemeClr val="dk1"/>
                </a:solidFill>
                <a:effectLst/>
                <a:latin typeface="Calibri"/>
                <a:cs typeface="Calibri"/>
                <a:sym typeface="Calibri"/>
              </a:rPr>
              <a:t>A – 2 min</a:t>
            </a:r>
          </a:p>
          <a:p>
            <a:pPr marL="0" marR="0" lvl="0" indent="0" algn="l" defTabSz="914400" rtl="0" eaLnBrk="1" latinLnBrk="0" hangingPunct="1">
              <a:spcBef>
                <a:spcPts val="360"/>
              </a:spcBef>
              <a:spcAft>
                <a:spcPts val="0"/>
              </a:spcAft>
              <a:buFont typeface="Arial" pitchFamily="34" charset="0"/>
              <a:buNone/>
            </a:pPr>
            <a:r>
              <a:rPr lang="fr-FR" sz="1200" b="1" i="0" u="none" strike="noStrike" kern="1200" cap="none" dirty="0" smtClean="0">
                <a:solidFill>
                  <a:schemeClr val="dk1"/>
                </a:solidFill>
                <a:effectLst/>
                <a:latin typeface="Calibri"/>
                <a:cs typeface="Calibri"/>
                <a:sym typeface="Calibri"/>
              </a:rPr>
              <a:t>4 </a:t>
            </a:r>
            <a:r>
              <a:rPr lang="fr-FR" sz="1200" b="1" i="0" u="none" strike="noStrike" kern="1200" cap="none" dirty="0">
                <a:solidFill>
                  <a:schemeClr val="dk1"/>
                </a:solidFill>
                <a:effectLst/>
                <a:latin typeface="Calibri"/>
                <a:cs typeface="Calibri"/>
                <a:sym typeface="Calibri"/>
              </a:rPr>
              <a:t>valeurs fondamentales :</a:t>
            </a:r>
          </a:p>
          <a:p>
            <a:pPr marL="171450" marR="0" lvl="1" indent="-171450" algn="l" defTabSz="914400" rtl="0" eaLnBrk="1" latinLnBrk="0" hangingPunct="1">
              <a:spcBef>
                <a:spcPts val="360"/>
              </a:spcBef>
              <a:spcAft>
                <a:spcPts val="0"/>
              </a:spcAft>
              <a:buFont typeface="Arial" panose="020B0604020202020204" pitchFamily="34" charset="0"/>
              <a:buChar char="•"/>
            </a:pPr>
            <a:r>
              <a:rPr lang="fr-FR" sz="1200" b="0" i="0" u="none" strike="noStrike" kern="1200" cap="none" dirty="0">
                <a:solidFill>
                  <a:schemeClr val="dk1"/>
                </a:solidFill>
                <a:effectLst/>
                <a:latin typeface="Calibri"/>
                <a:cs typeface="Calibri"/>
                <a:sym typeface="Calibri"/>
              </a:rPr>
              <a:t>Individus et interactions plutôt que processus </a:t>
            </a:r>
            <a:r>
              <a:rPr lang="fr-FR" sz="2200" dirty="0"/>
              <a:t>et </a:t>
            </a:r>
            <a:r>
              <a:rPr lang="fr-FR" sz="2200" dirty="0" smtClean="0"/>
              <a:t>outils</a:t>
            </a:r>
          </a:p>
          <a:p>
            <a:pPr marL="171450" marR="0" lvl="1" indent="-171450" algn="l" defTabSz="914400" rtl="0" eaLnBrk="1" latinLnBrk="0" hangingPunct="1">
              <a:spcBef>
                <a:spcPts val="360"/>
              </a:spcBef>
              <a:spcAft>
                <a:spcPts val="0"/>
              </a:spcAft>
              <a:buFont typeface="Arial" panose="020B0604020202020204" pitchFamily="34" charset="0"/>
              <a:buChar char="•"/>
            </a:pPr>
            <a:r>
              <a:rPr lang="fr-FR" sz="2200" b="0" i="0" u="none" strike="noStrike" kern="1200" cap="none" dirty="0" smtClean="0">
                <a:solidFill>
                  <a:srgbClr val="595959"/>
                </a:solidFill>
                <a:latin typeface="Calibri"/>
                <a:ea typeface="Calibri"/>
                <a:cs typeface="Calibri"/>
                <a:sym typeface="Calibri"/>
              </a:rPr>
              <a:t>Fonctionnalités </a:t>
            </a:r>
            <a:r>
              <a:rPr lang="fr-FR" sz="2200" b="0" i="0" u="none" strike="noStrike" kern="1200" cap="none" dirty="0">
                <a:solidFill>
                  <a:srgbClr val="595959"/>
                </a:solidFill>
                <a:latin typeface="Calibri"/>
                <a:ea typeface="Calibri"/>
                <a:cs typeface="Calibri"/>
                <a:sym typeface="Calibri"/>
              </a:rPr>
              <a:t>opérationnelles plutôt que documentation </a:t>
            </a:r>
            <a:r>
              <a:rPr lang="fr-FR" sz="2200" b="0" i="0" u="none" strike="noStrike" kern="1200" cap="none" dirty="0" smtClean="0">
                <a:solidFill>
                  <a:srgbClr val="595959"/>
                </a:solidFill>
                <a:latin typeface="Calibri"/>
                <a:ea typeface="Calibri"/>
                <a:cs typeface="Calibri"/>
                <a:sym typeface="Calibri"/>
              </a:rPr>
              <a:t>exhaustive</a:t>
            </a:r>
          </a:p>
          <a:p>
            <a:pPr marL="171450" marR="0" lvl="1" indent="-171450" algn="l" defTabSz="914400" rtl="0" eaLnBrk="1" latinLnBrk="0" hangingPunct="1">
              <a:spcBef>
                <a:spcPts val="360"/>
              </a:spcBef>
              <a:spcAft>
                <a:spcPts val="0"/>
              </a:spcAft>
              <a:buFont typeface="Arial" panose="020B0604020202020204" pitchFamily="34" charset="0"/>
              <a:buChar char="•"/>
            </a:pPr>
            <a:r>
              <a:rPr lang="fr-FR" sz="2200" b="0" i="0" u="none" strike="noStrike" kern="1200" cap="none" dirty="0" smtClean="0">
                <a:solidFill>
                  <a:srgbClr val="595959"/>
                </a:solidFill>
                <a:latin typeface="Calibri"/>
                <a:ea typeface="Calibri"/>
                <a:cs typeface="Calibri"/>
                <a:sym typeface="Calibri"/>
              </a:rPr>
              <a:t>Collaboration </a:t>
            </a:r>
            <a:r>
              <a:rPr lang="fr-FR" sz="2200" b="0" i="0" u="none" strike="noStrike" kern="1200" cap="none" dirty="0">
                <a:solidFill>
                  <a:srgbClr val="595959"/>
                </a:solidFill>
                <a:latin typeface="Calibri"/>
                <a:ea typeface="Calibri"/>
                <a:cs typeface="Calibri"/>
                <a:sym typeface="Calibri"/>
              </a:rPr>
              <a:t>avec le client plutôt que contractualisation des </a:t>
            </a:r>
            <a:r>
              <a:rPr lang="fr-FR" sz="2200" b="0" i="0" u="none" strike="noStrike" kern="1200" cap="none" dirty="0" smtClean="0">
                <a:solidFill>
                  <a:srgbClr val="595959"/>
                </a:solidFill>
                <a:latin typeface="Calibri"/>
                <a:ea typeface="Calibri"/>
                <a:cs typeface="Calibri"/>
                <a:sym typeface="Calibri"/>
              </a:rPr>
              <a:t>relations</a:t>
            </a:r>
          </a:p>
          <a:p>
            <a:pPr marL="171450" marR="0" lvl="1" indent="-171450" algn="l" defTabSz="914400" rtl="0" eaLnBrk="1" latinLnBrk="0" hangingPunct="1">
              <a:spcBef>
                <a:spcPts val="360"/>
              </a:spcBef>
              <a:spcAft>
                <a:spcPts val="0"/>
              </a:spcAft>
              <a:buFont typeface="Arial" panose="020B0604020202020204" pitchFamily="34" charset="0"/>
              <a:buChar char="•"/>
            </a:pPr>
            <a:r>
              <a:rPr lang="fr-FR" sz="2200" b="0" i="0" u="none" strike="noStrike" kern="1200" cap="none" dirty="0" smtClean="0">
                <a:solidFill>
                  <a:srgbClr val="595959"/>
                </a:solidFill>
                <a:latin typeface="Calibri"/>
                <a:ea typeface="Calibri"/>
                <a:cs typeface="Calibri"/>
                <a:sym typeface="Calibri"/>
              </a:rPr>
              <a:t>Acceptation </a:t>
            </a:r>
            <a:r>
              <a:rPr lang="fr-FR" sz="2200" b="0" i="0" u="none" strike="noStrike" kern="1200" cap="none" dirty="0">
                <a:solidFill>
                  <a:srgbClr val="595959"/>
                </a:solidFill>
                <a:latin typeface="Calibri"/>
                <a:ea typeface="Calibri"/>
                <a:cs typeface="Calibri"/>
                <a:sym typeface="Calibri"/>
              </a:rPr>
              <a:t>du changement plutôt que conformité aux plans</a:t>
            </a:r>
          </a:p>
          <a:p>
            <a:pPr marL="73025" lvl="0" indent="0">
              <a:buFont typeface="Arial" pitchFamily="34" charset="0"/>
              <a:buNone/>
            </a:pPr>
            <a:endParaRPr lang="fr-FR" sz="2000" b="1" dirty="0" smtClean="0">
              <a:solidFill>
                <a:schemeClr val="dk1"/>
              </a:solidFill>
              <a:latin typeface="Century Gothic"/>
            </a:endParaRPr>
          </a:p>
          <a:p>
            <a:pPr marL="415925" lvl="0" indent="-342900">
              <a:buFont typeface="Symbol"/>
              <a:buChar char="Þ"/>
            </a:pPr>
            <a:r>
              <a:rPr lang="fr-FR" sz="2000" b="0" dirty="0" smtClean="0">
                <a:solidFill>
                  <a:schemeClr val="dk1"/>
                </a:solidFill>
                <a:latin typeface="Century Gothic"/>
              </a:rPr>
              <a:t>philosophie: multiplier les communications entre les différents membres du projet</a:t>
            </a:r>
          </a:p>
          <a:p>
            <a:pPr marL="415925" lvl="0" indent="-342900">
              <a:buFont typeface="Symbol"/>
              <a:buChar char="Þ"/>
            </a:pPr>
            <a:endParaRPr lang="fr-FR" sz="2000" b="0" dirty="0">
              <a:solidFill>
                <a:schemeClr val="dk1"/>
              </a:solidFill>
              <a:latin typeface="Century Gothic"/>
            </a:endParaRPr>
          </a:p>
          <a:p>
            <a:r>
              <a:rPr lang="fr-FR" sz="1200" b="1" i="0" u="none" strike="noStrike" kern="1200" cap="none" dirty="0">
                <a:solidFill>
                  <a:schemeClr val="dk1"/>
                </a:solidFill>
                <a:effectLst/>
                <a:latin typeface="Calibri"/>
                <a:ea typeface="Calibri"/>
                <a:cs typeface="Calibri"/>
                <a:sym typeface="Calibri"/>
              </a:rPr>
              <a:t>Douze principes généraux</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Satisfaire le client en priorité</a:t>
            </a:r>
          </a:p>
          <a:p>
            <a:pPr marL="171450" marR="0" lvl="0" indent="-171450"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lang="fr-FR" sz="1200" b="0" i="0" u="none" strike="noStrike" kern="1200" cap="none" dirty="0">
                <a:solidFill>
                  <a:schemeClr val="dk1"/>
                </a:solidFill>
                <a:effectLst/>
                <a:latin typeface="Calibri"/>
                <a:ea typeface="Calibri"/>
                <a:cs typeface="Calibri"/>
                <a:sym typeface="Calibri"/>
              </a:rPr>
              <a:t>Livrer le plus souvent possible des versions opérationnelles de l’application</a:t>
            </a:r>
          </a:p>
          <a:p>
            <a:pPr marL="171450" marR="0" lvl="0" indent="-171450"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lang="fr-FR" sz="1200" b="0" i="0" u="none" strike="noStrike" kern="1200" cap="none" dirty="0">
                <a:solidFill>
                  <a:schemeClr val="dk1"/>
                </a:solidFill>
                <a:effectLst/>
                <a:latin typeface="Calibri"/>
                <a:ea typeface="Calibri"/>
                <a:cs typeface="Calibri"/>
                <a:sym typeface="Calibri"/>
              </a:rPr>
              <a:t>Faire avancer le projet à un rythme soutenable et constant</a:t>
            </a:r>
          </a:p>
          <a:p>
            <a:pPr marL="171450" marR="0" lvl="0" indent="-171450"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lang="fr-FR" sz="1200" b="0" i="0" u="none" strike="noStrike" kern="1200" cap="none" dirty="0">
                <a:solidFill>
                  <a:schemeClr val="dk1"/>
                </a:solidFill>
                <a:effectLst/>
                <a:latin typeface="Calibri"/>
                <a:ea typeface="Calibri"/>
                <a:cs typeface="Calibri"/>
                <a:sym typeface="Calibri"/>
              </a:rPr>
              <a:t>Mesurer l’avancement du projet en termes de fonctionnalités de l’application</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Accueillir favorablement les demandes de changement</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Assurer une coopération permanente entre le client et l’équipe projet</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Construire des projets autour d’individus motivés</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Privilégier la conversation en face à face</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Porter une attention continue à l’excellence technique et à la conception</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Faire simple</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Responsabiliser les équipes</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Ajuster à intervalles réguliers son comportement et ses processus pour être plus efficace</a:t>
            </a:r>
          </a:p>
          <a:p>
            <a:pPr lvl="0">
              <a:spcBef>
                <a:spcPts val="0"/>
              </a:spcBef>
              <a:buNone/>
            </a:pPr>
            <a:endParaRPr lang="fr-FR" dirty="0"/>
          </a:p>
          <a:p>
            <a:pPr lvl="0">
              <a:spcBef>
                <a:spcPts val="0"/>
              </a:spcBef>
              <a:buNone/>
            </a:pPr>
            <a:r>
              <a:rPr lang="fr-FR" dirty="0"/>
              <a:t>Certaines méthodes de travail pouvant être combinées les unes avec les autres du moment qu’elles respectent les 12 </a:t>
            </a:r>
            <a:r>
              <a:rPr lang="fr-FR" dirty="0" err="1"/>
              <a:t>factors</a:t>
            </a:r>
            <a:endParaRPr lang="fr-F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A – 2m30</a:t>
            </a:r>
          </a:p>
          <a:p>
            <a:pPr lvl="0">
              <a:spcBef>
                <a:spcPts val="0"/>
              </a:spcBef>
              <a:buNone/>
            </a:pPr>
            <a:r>
              <a:rPr lang="fr-FR" dirty="0" smtClean="0"/>
              <a:t>On </a:t>
            </a:r>
            <a:r>
              <a:rPr lang="fr-FR" dirty="0"/>
              <a:t>retrouve quelques uns des principes de l’agilité dans la philosophie </a:t>
            </a:r>
            <a:r>
              <a:rPr lang="fr-FR" dirty="0" err="1"/>
              <a:t>devOps</a:t>
            </a:r>
            <a:r>
              <a:rPr lang="fr-FR" dirty="0"/>
              <a:t>.</a:t>
            </a:r>
          </a:p>
          <a:p>
            <a:pPr lvl="0">
              <a:spcBef>
                <a:spcPts val="0"/>
              </a:spcBef>
              <a:buNone/>
            </a:pPr>
            <a:r>
              <a:rPr lang="fr-FR" dirty="0"/>
              <a:t>L’agilité ne prenant en compte que la partie développement et fonctionnel, la partie opérationnelle est laissée complètement en dehors de ces méthodes de travail.</a:t>
            </a:r>
          </a:p>
          <a:p>
            <a:pPr lvl="0">
              <a:spcBef>
                <a:spcPts val="0"/>
              </a:spcBef>
              <a:buNone/>
            </a:pPr>
            <a:r>
              <a:rPr lang="fr-FR" dirty="0"/>
              <a:t>C’est la fusion des équipes de dev et </a:t>
            </a:r>
            <a:r>
              <a:rPr lang="fr-FR" dirty="0" err="1"/>
              <a:t>d’ops</a:t>
            </a:r>
            <a:r>
              <a:rPr lang="fr-FR" dirty="0"/>
              <a:t>; la fin de la scission entre les opérationnels et les développeurs. Les développeurs intègrent les problématiques des </a:t>
            </a:r>
            <a:r>
              <a:rPr lang="fr-FR" dirty="0" err="1"/>
              <a:t>ops</a:t>
            </a:r>
            <a:r>
              <a:rPr lang="fr-FR" dirty="0"/>
              <a:t> et les </a:t>
            </a:r>
            <a:r>
              <a:rPr lang="fr-FR" dirty="0" err="1"/>
              <a:t>ops</a:t>
            </a:r>
            <a:r>
              <a:rPr lang="fr-FR" dirty="0"/>
              <a:t> intègrent les problématiques des développeurs. Ils travaillent tous dans une même équipe et pour un but commun.</a:t>
            </a:r>
          </a:p>
          <a:p>
            <a:pPr lvl="0">
              <a:spcBef>
                <a:spcPts val="0"/>
              </a:spcBef>
              <a:buNone/>
            </a:pPr>
            <a:endParaRPr lang="fr-FR" dirty="0"/>
          </a:p>
          <a:p>
            <a:pPr lvl="0">
              <a:spcBef>
                <a:spcPts val="0"/>
              </a:spcBef>
              <a:buNone/>
            </a:pPr>
            <a:r>
              <a:rPr lang="fr-FR" dirty="0"/>
              <a:t>Le </a:t>
            </a:r>
            <a:r>
              <a:rPr lang="fr-FR" dirty="0" err="1"/>
              <a:t>devOps</a:t>
            </a:r>
            <a:r>
              <a:rPr lang="fr-FR" dirty="0"/>
              <a:t> est, en quelques sortes, une extension de l’agilité intégrant la place des opérationnels dans le processus avant, pendant et après le projet grâce aux 4 </a:t>
            </a:r>
            <a:r>
              <a:rPr lang="fr-FR" dirty="0" err="1"/>
              <a:t>pilliers</a:t>
            </a:r>
            <a:r>
              <a:rPr lang="fr-FR" dirty="0"/>
              <a:t> que sont</a:t>
            </a:r>
          </a:p>
          <a:p>
            <a:pPr lvl="0">
              <a:spcBef>
                <a:spcPts val="0"/>
              </a:spcBef>
              <a:buNone/>
            </a:pPr>
            <a:r>
              <a:rPr lang="fr-FR" b="1" dirty="0"/>
              <a:t>Culture</a:t>
            </a:r>
            <a:r>
              <a:rPr lang="fr-FR" dirty="0"/>
              <a:t> =&gt; Une même culture </a:t>
            </a:r>
            <a:r>
              <a:rPr lang="fr-FR" dirty="0" err="1"/>
              <a:t>devOps</a:t>
            </a:r>
            <a:r>
              <a:rPr lang="fr-FR" dirty="0"/>
              <a:t> au sein de l’équipe. Devs et Ops parlent le même langage, partagent les mêmes problématiques et échangent constamment leurs informations.</a:t>
            </a:r>
          </a:p>
          <a:p>
            <a:pPr lvl="0">
              <a:spcBef>
                <a:spcPts val="0"/>
              </a:spcBef>
              <a:buNone/>
            </a:pPr>
            <a:r>
              <a:rPr lang="fr-FR" b="1" dirty="0"/>
              <a:t>Mesure</a:t>
            </a:r>
            <a:r>
              <a:rPr lang="fr-FR" dirty="0"/>
              <a:t> =&gt; Le but des KPI est de permettre d’avoir une vision objective et continue des différents facteurs clés de l’applicatif. L’accumulation de ces mesures permet de faire évoluer l’applicatif par itération dans un but d’amélioration constante. Une mesure qui ne fait pas changer de point de vue sur l’applicatif n’est pas une bonne mesure. </a:t>
            </a:r>
          </a:p>
          <a:p>
            <a:pPr lvl="0">
              <a:spcBef>
                <a:spcPts val="0"/>
              </a:spcBef>
              <a:buNone/>
            </a:pPr>
            <a:r>
              <a:rPr lang="fr-FR" b="1" dirty="0"/>
              <a:t>Partage</a:t>
            </a:r>
            <a:r>
              <a:rPr lang="fr-FR" dirty="0"/>
              <a:t> =&gt; Les informations doivent circuler au sein de l’équipe. Pour ce faire, la mise en place d’outils communs est nécessaire.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Automatisation</a:t>
            </a:r>
            <a:r>
              <a:rPr lang="fr-FR" dirty="0"/>
              <a:t> =&gt; une fois qu’on a bien intégré les précédents piliers, on peut automatiser les tâches répétitives.</a:t>
            </a:r>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09612" y="4856162"/>
            <a:ext cx="5680075" cy="4600574"/>
          </a:xfrm>
          <a:prstGeom prst="rect">
            <a:avLst/>
          </a:prstGeom>
        </p:spPr>
        <p:txBody>
          <a:bodyPr lIns="91425" tIns="91425" rIns="91425" bIns="91425" anchor="t" anchorCtr="0">
            <a:noAutofit/>
          </a:bodyPr>
          <a:lstStyle/>
          <a:p>
            <a:pPr lvl="0">
              <a:spcBef>
                <a:spcPts val="0"/>
              </a:spcBef>
              <a:buNone/>
            </a:pPr>
            <a:r>
              <a:rPr lang="fr-FR" dirty="0" smtClean="0"/>
              <a:t>M-2min</a:t>
            </a:r>
          </a:p>
          <a:p>
            <a:pPr lvl="0">
              <a:spcBef>
                <a:spcPts val="0"/>
              </a:spcBef>
              <a:buNone/>
            </a:pPr>
            <a:r>
              <a:rPr lang="fr-FR" dirty="0" smtClean="0"/>
              <a:t>Intégration </a:t>
            </a:r>
            <a:r>
              <a:rPr lang="fr-FR" dirty="0"/>
              <a:t>continue :</a:t>
            </a:r>
          </a:p>
          <a:p>
            <a:pPr lvl="0">
              <a:spcBef>
                <a:spcPts val="0"/>
              </a:spcBef>
              <a:buNone/>
            </a:pPr>
            <a:r>
              <a:rPr lang="fr-FR" sz="1200" b="0" i="0" u="none" strike="noStrike" kern="1200" cap="none" dirty="0">
                <a:solidFill>
                  <a:schemeClr val="dk1"/>
                </a:solidFill>
                <a:effectLst/>
                <a:latin typeface="Calibri"/>
                <a:ea typeface="Calibri"/>
                <a:cs typeface="Calibri"/>
                <a:sym typeface="Calibri"/>
              </a:rPr>
              <a:t>L'</a:t>
            </a:r>
            <a:r>
              <a:rPr lang="fr-FR" sz="1200" b="1" i="0" u="none" strike="noStrike" kern="1200" cap="none" dirty="0">
                <a:solidFill>
                  <a:schemeClr val="dk1"/>
                </a:solidFill>
                <a:effectLst/>
                <a:latin typeface="Calibri"/>
                <a:ea typeface="Calibri"/>
                <a:cs typeface="Calibri"/>
                <a:sym typeface="Calibri"/>
              </a:rPr>
              <a:t>intégration continue</a:t>
            </a:r>
            <a:r>
              <a:rPr lang="fr-FR" sz="1200" b="0" i="0" u="none" strike="noStrike" kern="1200" cap="none" dirty="0">
                <a:solidFill>
                  <a:schemeClr val="dk1"/>
                </a:solidFill>
                <a:effectLst/>
                <a:latin typeface="Calibri"/>
                <a:ea typeface="Calibri"/>
                <a:cs typeface="Calibri"/>
                <a:sym typeface="Calibri"/>
              </a:rPr>
              <a:t> est un ensemble de pratiques consistant à vérifier à chaque modification de </a:t>
            </a:r>
            <a:r>
              <a:rPr lang="fr-FR" sz="1200" b="0" i="0" u="none" strike="noStrike" kern="1200" cap="none" dirty="0">
                <a:solidFill>
                  <a:schemeClr val="dk1"/>
                </a:solidFill>
                <a:effectLst/>
                <a:latin typeface="Calibri"/>
                <a:ea typeface="Calibri"/>
                <a:cs typeface="Calibri"/>
                <a:sym typeface="Calibri"/>
                <a:hlinkClick r:id="rId3" tooltip="Code source"/>
              </a:rPr>
              <a:t>code source</a:t>
            </a:r>
            <a:r>
              <a:rPr lang="fr-FR" sz="1200" b="0" i="0" u="none" strike="noStrike" kern="1200" cap="none" dirty="0">
                <a:solidFill>
                  <a:schemeClr val="dk1"/>
                </a:solidFill>
                <a:effectLst/>
                <a:latin typeface="Calibri"/>
                <a:ea typeface="Calibri"/>
                <a:cs typeface="Calibri"/>
                <a:sym typeface="Calibri"/>
              </a:rPr>
              <a:t> que le résultat des modifications ne produit </a:t>
            </a:r>
            <a:r>
              <a:rPr lang="fr-FR" sz="1200" b="0" i="0" u="none" strike="noStrike" kern="1200" cap="none" dirty="0">
                <a:solidFill>
                  <a:schemeClr val="dk1"/>
                </a:solidFill>
                <a:effectLst/>
                <a:latin typeface="Calibri"/>
                <a:ea typeface="Calibri"/>
                <a:cs typeface="Calibri"/>
                <a:sym typeface="Calibri"/>
                <a:hlinkClick r:id="rId4" tooltip="Non-régression"/>
              </a:rPr>
              <a:t>pas de régression</a:t>
            </a:r>
            <a:r>
              <a:rPr lang="fr-FR" sz="1200" b="0" i="0" u="none" strike="noStrike" kern="1200" cap="none" dirty="0">
                <a:solidFill>
                  <a:schemeClr val="dk1"/>
                </a:solidFill>
                <a:effectLst/>
                <a:latin typeface="Calibri"/>
                <a:ea typeface="Calibri"/>
                <a:cs typeface="Calibri"/>
                <a:sym typeface="Calibri"/>
              </a:rPr>
              <a:t> dans l'application développée et que les nouvelles fonctionnalités sont implémentées correctement.</a:t>
            </a:r>
          </a:p>
          <a:p>
            <a:pPr lvl="0">
              <a:spcBef>
                <a:spcPts val="0"/>
              </a:spcBef>
              <a:buNone/>
            </a:pPr>
            <a:r>
              <a:rPr lang="fr-FR" sz="1200" b="0" i="0" u="none" strike="noStrike" kern="1200" cap="none" dirty="0">
                <a:solidFill>
                  <a:schemeClr val="dk1"/>
                </a:solidFill>
                <a:effectLst/>
                <a:latin typeface="Calibri"/>
                <a:ea typeface="Calibri"/>
                <a:cs typeface="Calibri"/>
                <a:sym typeface="Calibri"/>
              </a:rPr>
              <a:t>L’</a:t>
            </a:r>
            <a:r>
              <a:rPr lang="fr-FR" sz="1200" b="1" i="0" u="none" strike="noStrike" kern="1200" cap="none" dirty="0">
                <a:solidFill>
                  <a:schemeClr val="dk1"/>
                </a:solidFill>
                <a:effectLst/>
                <a:latin typeface="Calibri"/>
                <a:ea typeface="Calibri"/>
                <a:cs typeface="Calibri"/>
                <a:sym typeface="Calibri"/>
              </a:rPr>
              <a:t>intégration continue</a:t>
            </a:r>
            <a:r>
              <a:rPr lang="fr-FR" sz="1200" b="0" i="0" u="none" strike="noStrike" kern="1200" cap="none" dirty="0">
                <a:solidFill>
                  <a:schemeClr val="dk1"/>
                </a:solidFill>
                <a:effectLst/>
                <a:latin typeface="Calibri"/>
                <a:ea typeface="Calibri"/>
                <a:cs typeface="Calibri"/>
                <a:sym typeface="Calibri"/>
              </a:rPr>
              <a:t> (« </a:t>
            </a:r>
            <a:r>
              <a:rPr lang="fr-FR" sz="1200" b="0" i="1" u="none" strike="noStrike" kern="1200" cap="none" dirty="0" err="1">
                <a:solidFill>
                  <a:schemeClr val="dk1"/>
                </a:solidFill>
                <a:effectLst/>
                <a:latin typeface="Calibri"/>
                <a:ea typeface="Calibri"/>
                <a:cs typeface="Calibri"/>
                <a:sym typeface="Calibri"/>
              </a:rPr>
              <a:t>Continuous</a:t>
            </a:r>
            <a:r>
              <a:rPr lang="fr-FR" sz="1200" b="0" i="1" u="none" strike="noStrike" kern="1200" cap="none" dirty="0">
                <a:solidFill>
                  <a:schemeClr val="dk1"/>
                </a:solidFill>
                <a:effectLst/>
                <a:latin typeface="Calibri"/>
                <a:ea typeface="Calibri"/>
                <a:cs typeface="Calibri"/>
                <a:sym typeface="Calibri"/>
              </a:rPr>
              <a:t> </a:t>
            </a:r>
            <a:r>
              <a:rPr lang="fr-FR" sz="1200" b="0" i="1" u="none" strike="noStrike" kern="1200" cap="none" dirty="0" err="1">
                <a:solidFill>
                  <a:schemeClr val="dk1"/>
                </a:solidFill>
                <a:effectLst/>
                <a:latin typeface="Calibri"/>
                <a:ea typeface="Calibri"/>
                <a:cs typeface="Calibri"/>
                <a:sym typeface="Calibri"/>
              </a:rPr>
              <a:t>Integration</a:t>
            </a:r>
            <a:r>
              <a:rPr lang="fr-FR" sz="1200" b="0" i="0" u="none" strike="noStrike" kern="1200" cap="none" dirty="0">
                <a:solidFill>
                  <a:schemeClr val="dk1"/>
                </a:solidFill>
                <a:effectLst/>
                <a:latin typeface="Calibri"/>
                <a:ea typeface="Calibri"/>
                <a:cs typeface="Calibri"/>
                <a:sym typeface="Calibri"/>
              </a:rPr>
              <a:t> ») fait référence aux activités d’intégration, d’assemblage (« </a:t>
            </a:r>
            <a:r>
              <a:rPr lang="fr-FR" sz="1200" b="0" i="1" u="none" strike="noStrike" kern="1200" cap="none" dirty="0" err="1">
                <a:solidFill>
                  <a:schemeClr val="dk1"/>
                </a:solidFill>
                <a:effectLst/>
                <a:latin typeface="Calibri"/>
                <a:ea typeface="Calibri"/>
                <a:cs typeface="Calibri"/>
                <a:sym typeface="Calibri"/>
              </a:rPr>
              <a:t>build</a:t>
            </a:r>
            <a:r>
              <a:rPr lang="fr-FR" sz="1200" b="0" i="0" u="none" strike="noStrike" kern="1200" cap="none" dirty="0">
                <a:solidFill>
                  <a:schemeClr val="dk1"/>
                </a:solidFill>
                <a:effectLst/>
                <a:latin typeface="Calibri"/>
                <a:ea typeface="Calibri"/>
                <a:cs typeface="Calibri"/>
                <a:sym typeface="Calibri"/>
              </a:rPr>
              <a:t> ») et de test du code dans l’environnement de développement. </a:t>
            </a:r>
            <a:endParaRPr lang="fr-FR" dirty="0"/>
          </a:p>
          <a:p>
            <a:pPr lvl="0">
              <a:spcBef>
                <a:spcPts val="0"/>
              </a:spcBef>
              <a:buNone/>
            </a:pPr>
            <a:r>
              <a:rPr lang="fr-FR" dirty="0"/>
              <a:t>3 phases jusqu’à l’intégration : du développement au tests réalisés par les développeurs (TU, </a:t>
            </a:r>
            <a:r>
              <a:rPr lang="fr-FR" dirty="0" err="1"/>
              <a:t>checkstyle</a:t>
            </a:r>
            <a:r>
              <a:rPr lang="fr-FR" dirty="0"/>
              <a:t>, test auto, bonnes pratiques, audits de sécurité </a:t>
            </a:r>
            <a:r>
              <a:rPr lang="fr-FR" dirty="0" err="1"/>
              <a:t>autmatiques</a:t>
            </a:r>
            <a:r>
              <a:rPr lang="fr-FR" dirty="0"/>
              <a:t>, …)</a:t>
            </a:r>
          </a:p>
          <a:p>
            <a:pPr lvl="0">
              <a:spcBef>
                <a:spcPts val="0"/>
              </a:spcBef>
              <a:buNone/>
            </a:pPr>
            <a:endParaRPr lang="fr-FR" dirty="0"/>
          </a:p>
          <a:p>
            <a:pPr lvl="0">
              <a:spcBef>
                <a:spcPts val="0"/>
              </a:spcBef>
              <a:buNone/>
            </a:pPr>
            <a:r>
              <a:rPr lang="fr-FR" dirty="0"/>
              <a:t>Livraison continue :</a:t>
            </a:r>
          </a:p>
          <a:p>
            <a:pPr lvl="0">
              <a:spcBef>
                <a:spcPts val="0"/>
              </a:spcBef>
              <a:buNone/>
            </a:pPr>
            <a:r>
              <a:rPr lang="fr-FR" sz="1200" b="0" i="0" u="none" strike="noStrike" kern="1200" cap="none" dirty="0">
                <a:solidFill>
                  <a:schemeClr val="dk1"/>
                </a:solidFill>
                <a:effectLst/>
                <a:latin typeface="Calibri"/>
                <a:ea typeface="Calibri"/>
                <a:cs typeface="Calibri"/>
                <a:sym typeface="Calibri"/>
              </a:rPr>
              <a:t>La </a:t>
            </a:r>
            <a:r>
              <a:rPr lang="fr-FR" sz="1200" b="1" i="0" u="none" strike="noStrike" kern="1200" cap="none" dirty="0">
                <a:solidFill>
                  <a:schemeClr val="dk1"/>
                </a:solidFill>
                <a:effectLst/>
                <a:latin typeface="Calibri"/>
                <a:ea typeface="Calibri"/>
                <a:cs typeface="Calibri"/>
                <a:sym typeface="Calibri"/>
              </a:rPr>
              <a:t>livraison continue</a:t>
            </a:r>
            <a:r>
              <a:rPr lang="fr-FR" sz="1200" b="0" i="0" u="none" strike="noStrike" kern="1200" cap="none" dirty="0">
                <a:solidFill>
                  <a:schemeClr val="dk1"/>
                </a:solidFill>
                <a:effectLst/>
                <a:latin typeface="Calibri"/>
                <a:ea typeface="Calibri"/>
                <a:cs typeface="Calibri"/>
                <a:sym typeface="Calibri"/>
              </a:rPr>
              <a:t> (« </a:t>
            </a:r>
            <a:r>
              <a:rPr lang="fr-FR" sz="1200" b="1" i="0" u="none" strike="noStrike" kern="1200" cap="none" dirty="0" err="1">
                <a:solidFill>
                  <a:schemeClr val="dk1"/>
                </a:solidFill>
                <a:effectLst/>
                <a:latin typeface="Calibri"/>
                <a:ea typeface="Calibri"/>
                <a:cs typeface="Calibri"/>
                <a:sym typeface="Calibri"/>
              </a:rPr>
              <a:t>Continuous</a:t>
            </a:r>
            <a:r>
              <a:rPr lang="fr-FR" sz="1200" b="1" i="0" u="none" strike="noStrike" kern="1200" cap="none" dirty="0">
                <a:solidFill>
                  <a:schemeClr val="dk1"/>
                </a:solidFill>
                <a:effectLst/>
                <a:latin typeface="Calibri"/>
                <a:ea typeface="Calibri"/>
                <a:cs typeface="Calibri"/>
                <a:sym typeface="Calibri"/>
              </a:rPr>
              <a:t> Delivery</a:t>
            </a:r>
            <a:r>
              <a:rPr lang="fr-FR" sz="1200" b="0" i="0" u="none" strike="noStrike" kern="1200" cap="none" dirty="0">
                <a:solidFill>
                  <a:schemeClr val="dk1"/>
                </a:solidFill>
                <a:effectLst/>
                <a:latin typeface="Calibri"/>
                <a:ea typeface="Calibri"/>
                <a:cs typeface="Calibri"/>
                <a:sym typeface="Calibri"/>
              </a:rPr>
              <a:t>”) est une pratique visant à construire un logiciel pour qu’il puisse être déployé en production à tout moment.</a:t>
            </a:r>
          </a:p>
          <a:p>
            <a:pPr lvl="0">
              <a:spcBef>
                <a:spcPts val="0"/>
              </a:spcBef>
              <a:buNone/>
            </a:pPr>
            <a:r>
              <a:rPr lang="fr-FR" sz="1200" b="0" i="0" u="none" strike="noStrike" kern="1200" cap="none" dirty="0">
                <a:solidFill>
                  <a:schemeClr val="dk1"/>
                </a:solidFill>
                <a:effectLst/>
                <a:latin typeface="Calibri"/>
                <a:ea typeface="Calibri"/>
                <a:cs typeface="Calibri"/>
                <a:sym typeface="Calibri"/>
              </a:rPr>
              <a:t>La livraison continue se fonde sur l’intégration continue, ajoutant les étapes finales nécessaires pour le déploiement en production.</a:t>
            </a:r>
            <a:endParaRPr lang="fr-FR" dirty="0"/>
          </a:p>
          <a:p>
            <a:pPr lvl="0">
              <a:spcBef>
                <a:spcPts val="0"/>
              </a:spcBef>
              <a:buNone/>
            </a:pPr>
            <a:r>
              <a:rPr lang="fr-FR" dirty="0"/>
              <a:t>2 phases supplémentaires jusqu’à la qualification : livraison puis passage des tests par les équipes QA (manuels, régression, …)</a:t>
            </a:r>
          </a:p>
          <a:p>
            <a:pPr lvl="0">
              <a:spcBef>
                <a:spcPts val="0"/>
              </a:spcBef>
              <a:buNone/>
            </a:pPr>
            <a:endParaRPr lang="fr-FR" dirty="0"/>
          </a:p>
          <a:p>
            <a:pPr lvl="0">
              <a:spcBef>
                <a:spcPts val="0"/>
              </a:spcBef>
              <a:buNone/>
            </a:pPr>
            <a:r>
              <a:rPr lang="fr-FR" dirty="0"/>
              <a:t>Déploiement continue :</a:t>
            </a:r>
          </a:p>
          <a:p>
            <a:pPr lvl="0">
              <a:spcBef>
                <a:spcPts val="0"/>
              </a:spcBef>
              <a:buNone/>
            </a:pPr>
            <a:r>
              <a:rPr lang="fr-FR" sz="1200" b="0" i="0" u="none" strike="noStrike" kern="1200" cap="none" dirty="0">
                <a:solidFill>
                  <a:schemeClr val="dk1"/>
                </a:solidFill>
                <a:effectLst/>
                <a:latin typeface="Calibri"/>
                <a:ea typeface="Calibri"/>
                <a:cs typeface="Calibri"/>
                <a:sym typeface="Calibri"/>
              </a:rPr>
              <a:t>Le</a:t>
            </a:r>
            <a:r>
              <a:rPr lang="fr-FR" sz="1200" b="1" i="0" u="none" strike="noStrike" kern="1200" cap="none" dirty="0">
                <a:solidFill>
                  <a:schemeClr val="dk1"/>
                </a:solidFill>
                <a:effectLst/>
                <a:latin typeface="Calibri"/>
                <a:ea typeface="Calibri"/>
                <a:cs typeface="Calibri"/>
                <a:sym typeface="Calibri"/>
              </a:rPr>
              <a:t> déploiement continu</a:t>
            </a:r>
            <a:r>
              <a:rPr lang="fr-FR" sz="1200" b="0" i="0" u="none" strike="noStrike" kern="1200" cap="none" dirty="0">
                <a:solidFill>
                  <a:schemeClr val="dk1"/>
                </a:solidFill>
                <a:effectLst/>
                <a:latin typeface="Calibri"/>
                <a:ea typeface="Calibri"/>
                <a:cs typeface="Calibri"/>
                <a:sym typeface="Calibri"/>
              </a:rPr>
              <a:t> (« </a:t>
            </a:r>
            <a:r>
              <a:rPr lang="fr-FR" sz="1200" b="0" i="1" u="none" strike="noStrike" kern="1200" cap="none" dirty="0" err="1">
                <a:solidFill>
                  <a:schemeClr val="dk1"/>
                </a:solidFill>
                <a:effectLst/>
                <a:latin typeface="Calibri"/>
                <a:ea typeface="Calibri"/>
                <a:cs typeface="Calibri"/>
                <a:sym typeface="Calibri"/>
              </a:rPr>
              <a:t>Continuous</a:t>
            </a:r>
            <a:r>
              <a:rPr lang="fr-FR" sz="1200" b="0" i="1" u="none" strike="noStrike" kern="1200" cap="none" dirty="0">
                <a:solidFill>
                  <a:schemeClr val="dk1"/>
                </a:solidFill>
                <a:effectLst/>
                <a:latin typeface="Calibri"/>
                <a:ea typeface="Calibri"/>
                <a:cs typeface="Calibri"/>
                <a:sym typeface="Calibri"/>
              </a:rPr>
              <a:t> </a:t>
            </a:r>
            <a:r>
              <a:rPr lang="fr-FR" sz="1200" b="0" i="1" u="none" strike="noStrike" kern="1200" cap="none" dirty="0" err="1">
                <a:solidFill>
                  <a:schemeClr val="dk1"/>
                </a:solidFill>
                <a:effectLst/>
                <a:latin typeface="Calibri"/>
                <a:ea typeface="Calibri"/>
                <a:cs typeface="Calibri"/>
                <a:sym typeface="Calibri"/>
              </a:rPr>
              <a:t>Deployment</a:t>
            </a:r>
            <a:r>
              <a:rPr lang="fr-FR" sz="1200" b="0" i="0" u="none" strike="noStrike" kern="1200" cap="none" dirty="0">
                <a:solidFill>
                  <a:schemeClr val="dk1"/>
                </a:solidFill>
                <a:effectLst/>
                <a:latin typeface="Calibri"/>
                <a:ea typeface="Calibri"/>
                <a:cs typeface="Calibri"/>
                <a:sym typeface="Calibri"/>
              </a:rPr>
              <a:t> ») signifie que tout changement traverse tout le pipeline et est automatiquement mis en production, entraînant quotidiennement de nombreux déploiements.</a:t>
            </a:r>
          </a:p>
          <a:p>
            <a:pPr lvl="0">
              <a:spcBef>
                <a:spcPts val="0"/>
              </a:spcBef>
              <a:buNone/>
            </a:pPr>
            <a:r>
              <a:rPr lang="fr-FR" sz="1200" b="0" i="0" u="none" strike="noStrike" kern="1200" cap="none" dirty="0">
                <a:solidFill>
                  <a:schemeClr val="dk1"/>
                </a:solidFill>
                <a:effectLst/>
                <a:latin typeface="Calibri"/>
                <a:ea typeface="Calibri"/>
                <a:cs typeface="Calibri"/>
                <a:sym typeface="Calibri"/>
              </a:rPr>
              <a:t>Le déploiement continu est souvent confondue avec la livraison continue.</a:t>
            </a:r>
            <a:endParaRPr lang="fr-FR" dirty="0"/>
          </a:p>
          <a:p>
            <a:pPr lvl="0">
              <a:spcBef>
                <a:spcPts val="0"/>
              </a:spcBef>
              <a:buNone/>
            </a:pPr>
            <a:r>
              <a:rPr lang="fr-FR" dirty="0"/>
              <a:t>2 dernières phases jusqu’à la production : déploiement des livrables en production puis tests finaux (équipes QA / </a:t>
            </a:r>
            <a:r>
              <a:rPr lang="fr-FR" dirty="0" err="1"/>
              <a:t>bench</a:t>
            </a:r>
            <a:r>
              <a:rPr lang="fr-FR" dirty="0"/>
              <a:t> / audits sécu manuels / …)</a:t>
            </a:r>
          </a:p>
          <a:p>
            <a:pPr lvl="0">
              <a:spcBef>
                <a:spcPts val="0"/>
              </a:spcBef>
              <a:buNone/>
            </a:pPr>
            <a:endParaRPr lang="fr-FR" dirty="0"/>
          </a:p>
          <a:p>
            <a:pPr lvl="0">
              <a:spcBef>
                <a:spcPts val="0"/>
              </a:spcBef>
              <a:buNone/>
            </a:pPr>
            <a:r>
              <a:rPr lang="fr-FR" sz="1200" b="0" i="0" u="none" strike="noStrike" kern="1200" cap="none" dirty="0">
                <a:solidFill>
                  <a:schemeClr val="dk1"/>
                </a:solidFill>
                <a:effectLst/>
                <a:latin typeface="Calibri"/>
                <a:ea typeface="Calibri"/>
                <a:cs typeface="Calibri"/>
                <a:sym typeface="Calibri"/>
              </a:rPr>
              <a:t>La livraison continue veut simplement dire que l’équipe est capable de réaliser ces déploiements fréquents mais qu’elle a la possibilité de ne pas le faire. Pour faire du déploiement continu, il est impératif de faire de la livraison continue.</a:t>
            </a:r>
            <a:endParaRPr lang="fr-FR" dirty="0"/>
          </a:p>
        </p:txBody>
      </p:sp>
      <p:sp>
        <p:nvSpPr>
          <p:cNvPr id="73" name="Shape 73"/>
          <p:cNvSpPr>
            <a:spLocks noGrp="1" noRot="1" noChangeAspect="1"/>
          </p:cNvSpPr>
          <p:nvPr>
            <p:ph type="sldImg" idx="2"/>
          </p:nvPr>
        </p:nvSpPr>
        <p:spPr>
          <a:xfrm>
            <a:off x="993775" y="766763"/>
            <a:ext cx="5111750" cy="38338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3775" y="766763"/>
            <a:ext cx="5111750" cy="3833812"/>
          </a:xfrm>
        </p:spPr>
      </p:sp>
      <p:sp>
        <p:nvSpPr>
          <p:cNvPr id="3" name="Espace réservé des commentaires 2"/>
          <p:cNvSpPr>
            <a:spLocks noGrp="1"/>
          </p:cNvSpPr>
          <p:nvPr>
            <p:ph type="body" idx="1"/>
          </p:nvPr>
        </p:nvSpPr>
        <p:spPr/>
        <p:txBody>
          <a:bodyPr/>
          <a:lstStyle/>
          <a:p>
            <a:r>
              <a:rPr lang="fr-FR" sz="1200" b="0" i="0" u="none" strike="noStrike" kern="1200" cap="none" dirty="0" smtClean="0">
                <a:solidFill>
                  <a:schemeClr val="dk1"/>
                </a:solidFill>
                <a:effectLst/>
                <a:latin typeface="Calibri"/>
                <a:ea typeface="Calibri"/>
                <a:cs typeface="Calibri"/>
                <a:sym typeface="Calibri"/>
              </a:rPr>
              <a:t>M-1m</a:t>
            </a:r>
          </a:p>
          <a:p>
            <a:endParaRPr lang="fr-FR" sz="1200" b="0" i="0" u="none" strike="noStrike" kern="1200" cap="none" dirty="0" smtClean="0">
              <a:solidFill>
                <a:schemeClr val="dk1"/>
              </a:solidFill>
              <a:effectLst/>
              <a:latin typeface="Calibri"/>
              <a:ea typeface="Calibri"/>
              <a:cs typeface="Calibri"/>
              <a:sym typeface="Calibri"/>
            </a:endParaRPr>
          </a:p>
          <a:p>
            <a:r>
              <a:rPr lang="fr-FR" sz="1200" b="0" i="0" u="none" strike="noStrike" kern="1200" cap="none" dirty="0" smtClean="0">
                <a:solidFill>
                  <a:schemeClr val="dk1"/>
                </a:solidFill>
                <a:effectLst/>
                <a:latin typeface="Calibri"/>
                <a:ea typeface="Calibri"/>
                <a:cs typeface="Calibri"/>
                <a:sym typeface="Calibri"/>
              </a:rPr>
              <a:t>Le</a:t>
            </a:r>
            <a:r>
              <a:rPr lang="fr-FR" sz="1200" b="0" i="0" u="none" strike="noStrike" kern="1200" cap="none" dirty="0">
                <a:solidFill>
                  <a:schemeClr val="dk1"/>
                </a:solidFill>
                <a:effectLst/>
                <a:latin typeface="Calibri"/>
                <a:ea typeface="Calibri"/>
                <a:cs typeface="Calibri"/>
                <a:sym typeface="Calibri"/>
              </a:rPr>
              <a:t> </a:t>
            </a:r>
            <a:r>
              <a:rPr lang="fr-FR" sz="1200" b="1" i="1" u="none" strike="noStrike" kern="1200" cap="none" dirty="0">
                <a:solidFill>
                  <a:schemeClr val="dk1"/>
                </a:solidFill>
                <a:effectLst/>
                <a:latin typeface="Calibri"/>
                <a:ea typeface="Calibri"/>
                <a:cs typeface="Calibri"/>
                <a:sym typeface="Calibri"/>
              </a:rPr>
              <a:t>test-</a:t>
            </a:r>
            <a:r>
              <a:rPr lang="fr-FR" sz="1200" b="1" i="1" u="none" strike="noStrike" kern="1200" cap="none" dirty="0" err="1">
                <a:solidFill>
                  <a:schemeClr val="dk1"/>
                </a:solidFill>
                <a:effectLst/>
                <a:latin typeface="Calibri"/>
                <a:ea typeface="Calibri"/>
                <a:cs typeface="Calibri"/>
                <a:sym typeface="Calibri"/>
              </a:rPr>
              <a:t>driven</a:t>
            </a:r>
            <a:r>
              <a:rPr lang="fr-FR" sz="1200" b="1" i="1" u="none" strike="noStrike" kern="1200" cap="none" dirty="0">
                <a:solidFill>
                  <a:schemeClr val="dk1"/>
                </a:solidFill>
                <a:effectLst/>
                <a:latin typeface="Calibri"/>
                <a:ea typeface="Calibri"/>
                <a:cs typeface="Calibri"/>
                <a:sym typeface="Calibri"/>
              </a:rPr>
              <a:t> </a:t>
            </a:r>
            <a:r>
              <a:rPr lang="fr-FR" sz="1200" b="1" i="1" u="none" strike="noStrike" kern="1200" cap="none" dirty="0" err="1">
                <a:solidFill>
                  <a:schemeClr val="dk1"/>
                </a:solidFill>
                <a:effectLst/>
                <a:latin typeface="Calibri"/>
                <a:ea typeface="Calibri"/>
                <a:cs typeface="Calibri"/>
                <a:sym typeface="Calibri"/>
              </a:rPr>
              <a:t>development</a:t>
            </a:r>
            <a:r>
              <a:rPr lang="fr-FR" sz="1200" b="0" i="0" u="none" strike="noStrike" kern="1200" cap="none" dirty="0">
                <a:solidFill>
                  <a:schemeClr val="dk1"/>
                </a:solidFill>
                <a:effectLst/>
                <a:latin typeface="Calibri"/>
                <a:ea typeface="Calibri"/>
                <a:cs typeface="Calibri"/>
                <a:sym typeface="Calibri"/>
              </a:rPr>
              <a:t> (</a:t>
            </a:r>
            <a:r>
              <a:rPr lang="fr-FR" sz="1200" b="1" i="0" u="none" strike="noStrike" kern="1200" cap="none" dirty="0">
                <a:solidFill>
                  <a:schemeClr val="dk1"/>
                </a:solidFill>
                <a:effectLst/>
                <a:latin typeface="Calibri"/>
                <a:ea typeface="Calibri"/>
                <a:cs typeface="Calibri"/>
                <a:sym typeface="Calibri"/>
              </a:rPr>
              <a:t>TDD</a:t>
            </a:r>
            <a:r>
              <a:rPr lang="fr-FR" sz="1200" b="0" i="0" u="none" strike="noStrike" kern="1200" cap="none" dirty="0">
                <a:solidFill>
                  <a:schemeClr val="dk1"/>
                </a:solidFill>
                <a:effectLst/>
                <a:latin typeface="Calibri"/>
                <a:ea typeface="Calibri"/>
                <a:cs typeface="Calibri"/>
                <a:sym typeface="Calibri"/>
              </a:rPr>
              <a:t>) ou en français </a:t>
            </a:r>
            <a:r>
              <a:rPr lang="fr-FR" sz="1200" b="1" i="0" u="none" strike="noStrike" kern="1200" cap="none" dirty="0">
                <a:solidFill>
                  <a:schemeClr val="dk1"/>
                </a:solidFill>
                <a:effectLst/>
                <a:latin typeface="Calibri"/>
                <a:ea typeface="Calibri"/>
                <a:cs typeface="Calibri"/>
                <a:sym typeface="Calibri"/>
              </a:rPr>
              <a:t>développement piloté par les tests</a:t>
            </a:r>
            <a:r>
              <a:rPr lang="fr-FR" sz="1200" b="0" i="0" u="none" strike="noStrike" kern="1200" cap="none" dirty="0">
                <a:solidFill>
                  <a:schemeClr val="dk1"/>
                </a:solidFill>
                <a:effectLst/>
                <a:latin typeface="Calibri"/>
                <a:ea typeface="Calibri"/>
                <a:cs typeface="Calibri"/>
                <a:sym typeface="Calibri"/>
              </a:rPr>
              <a:t> est une technique qui préconise d'écrire les </a:t>
            </a:r>
            <a:r>
              <a:rPr lang="fr-FR" sz="1200" b="0" i="0" u="none" strike="noStrike" kern="1200" cap="none" dirty="0">
                <a:solidFill>
                  <a:schemeClr val="dk1"/>
                </a:solidFill>
                <a:effectLst/>
                <a:latin typeface="Calibri"/>
                <a:ea typeface="Calibri"/>
                <a:cs typeface="Calibri"/>
                <a:sym typeface="Calibri"/>
                <a:hlinkClick r:id="rId3"/>
              </a:rPr>
              <a:t>tests unitaires</a:t>
            </a:r>
            <a:r>
              <a:rPr lang="fr-FR" sz="1200" b="0" i="0" u="none" strike="noStrike" kern="1200" cap="none" dirty="0">
                <a:solidFill>
                  <a:schemeClr val="dk1"/>
                </a:solidFill>
                <a:effectLst/>
                <a:latin typeface="Calibri"/>
                <a:ea typeface="Calibri"/>
                <a:cs typeface="Calibri"/>
                <a:sym typeface="Calibri"/>
              </a:rPr>
              <a:t> avant d'écrire le </a:t>
            </a:r>
            <a:r>
              <a:rPr lang="fr-FR" sz="1200" b="0" i="0" u="none" strike="noStrike" kern="1200" cap="none" dirty="0">
                <a:solidFill>
                  <a:schemeClr val="dk1"/>
                </a:solidFill>
                <a:effectLst/>
                <a:latin typeface="Calibri"/>
                <a:ea typeface="Calibri"/>
                <a:cs typeface="Calibri"/>
                <a:sym typeface="Calibri"/>
                <a:hlinkClick r:id="rId4" tooltip="Code source"/>
              </a:rPr>
              <a:t>code source</a:t>
            </a:r>
            <a:r>
              <a:rPr lang="fr-FR" sz="1200" b="0" i="0" u="none" strike="noStrike" kern="1200" cap="none" dirty="0" smtClean="0">
                <a:solidFill>
                  <a:schemeClr val="dk1"/>
                </a:solidFill>
                <a:effectLst/>
                <a:latin typeface="Calibri"/>
                <a:ea typeface="Calibri"/>
                <a:cs typeface="Calibri"/>
                <a:sym typeface="Calibri"/>
              </a:rPr>
              <a:t>.</a:t>
            </a:r>
          </a:p>
          <a:p>
            <a:endParaRPr lang="fr-FR" sz="1200" b="0" i="0" u="none" strike="noStrike" kern="1200" cap="none" dirty="0" smtClean="0">
              <a:solidFill>
                <a:schemeClr val="dk1"/>
              </a:solidFill>
              <a:effectLst/>
              <a:latin typeface="Calibri"/>
              <a:ea typeface="Calibri"/>
              <a:cs typeface="Calibri"/>
              <a:sym typeface="Calibri"/>
            </a:endParaRPr>
          </a:p>
          <a:p>
            <a:r>
              <a:rPr lang="fr-FR" sz="1200" b="0" i="0" u="none" strike="noStrike" kern="1200" cap="none" dirty="0" smtClean="0">
                <a:solidFill>
                  <a:schemeClr val="dk1"/>
                </a:solidFill>
                <a:effectLst/>
                <a:latin typeface="Calibri"/>
                <a:ea typeface="Calibri"/>
                <a:cs typeface="Calibri"/>
                <a:sym typeface="Calibri"/>
              </a:rPr>
              <a:t>Parler de l’ATDD</a:t>
            </a:r>
            <a:endParaRPr lang="fr-FR" sz="1200" b="0" i="0" u="none" strike="noStrike" kern="1200" cap="none" dirty="0">
              <a:solidFill>
                <a:schemeClr val="dk1"/>
              </a:solidFill>
              <a:effectLst/>
              <a:latin typeface="Calibri"/>
              <a:ea typeface="Calibri"/>
              <a:cs typeface="Calibri"/>
              <a:sym typeface="Calibri"/>
            </a:endParaRPr>
          </a:p>
          <a:p>
            <a:endParaRPr lang="fr-FR" sz="1200" b="0" i="0" u="none" strike="noStrike" kern="1200" cap="none" baseline="0" dirty="0">
              <a:solidFill>
                <a:schemeClr val="dk1"/>
              </a:solidFill>
              <a:effectLst/>
              <a:latin typeface="Calibri"/>
              <a:cs typeface="Calibri"/>
              <a:sym typeface="Calibri"/>
            </a:endParaRPr>
          </a:p>
          <a:p>
            <a:r>
              <a:rPr lang="fr-FR" sz="1200" b="0" i="0" u="none" strike="noStrike" kern="1200" cap="none" dirty="0">
                <a:solidFill>
                  <a:schemeClr val="dk1"/>
                </a:solidFill>
                <a:effectLst/>
                <a:latin typeface="Calibri"/>
                <a:ea typeface="Calibri"/>
                <a:cs typeface="Calibri"/>
                <a:sym typeface="Calibri"/>
              </a:rPr>
              <a:t>TDD comporte six étapes :</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écrire un premier test ;</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vérifier qu'il échoue (car le code qu'il teste n'existe pas), afin de vérifier que le test est valide ;</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écrire juste le code suffisant pour passer le test ;</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vérifier que le test passe ;</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puis </a:t>
            </a:r>
            <a:r>
              <a:rPr lang="fr-FR" sz="1200" b="0" i="0" u="none" strike="noStrike" kern="1200" cap="none" dirty="0" err="1">
                <a:solidFill>
                  <a:schemeClr val="dk1"/>
                </a:solidFill>
                <a:effectLst/>
                <a:latin typeface="Calibri"/>
                <a:ea typeface="Calibri"/>
                <a:cs typeface="Calibri"/>
                <a:sym typeface="Calibri"/>
              </a:rPr>
              <a:t>refactorer</a:t>
            </a:r>
            <a:r>
              <a:rPr lang="fr-FR" sz="1200" b="0" i="0" u="none" strike="noStrike" kern="1200" cap="none" dirty="0">
                <a:solidFill>
                  <a:schemeClr val="dk1"/>
                </a:solidFill>
                <a:effectLst/>
                <a:latin typeface="Calibri"/>
                <a:ea typeface="Calibri"/>
                <a:cs typeface="Calibri"/>
                <a:sym typeface="Calibri"/>
              </a:rPr>
              <a:t> le code, c'est-à-dire l'améliorer tout en gardant les mêmes fonctionnalités.</a:t>
            </a:r>
          </a:p>
          <a:p>
            <a:pPr marL="171450" indent="-171450">
              <a:buFont typeface="Arial" panose="020B0604020202020204" pitchFamily="34" charset="0"/>
              <a:buChar char="•"/>
            </a:pPr>
            <a:r>
              <a:rPr lang="fr-FR" sz="1200" b="0" i="0" u="none" strike="noStrike" kern="1200" cap="none" dirty="0">
                <a:solidFill>
                  <a:schemeClr val="dk1"/>
                </a:solidFill>
                <a:effectLst/>
                <a:latin typeface="Calibri"/>
                <a:ea typeface="Calibri"/>
                <a:cs typeface="Calibri"/>
                <a:sym typeface="Calibri"/>
              </a:rPr>
              <a:t>Exécution de l’ensemble des tests (pour non </a:t>
            </a:r>
            <a:r>
              <a:rPr lang="fr-FR" sz="1200" b="0" i="0" u="none" strike="noStrike" kern="1200" cap="none" dirty="0" err="1">
                <a:solidFill>
                  <a:schemeClr val="dk1"/>
                </a:solidFill>
                <a:effectLst/>
                <a:latin typeface="Calibri"/>
                <a:ea typeface="Calibri"/>
                <a:cs typeface="Calibri"/>
                <a:sym typeface="Calibri"/>
              </a:rPr>
              <a:t>regression</a:t>
            </a:r>
            <a:r>
              <a:rPr lang="fr-FR" sz="1200" b="0" i="0" u="none" strike="noStrike" kern="1200" cap="none" dirty="0">
                <a:solidFill>
                  <a:schemeClr val="dk1"/>
                </a:solidFill>
                <a:effectLst/>
                <a:latin typeface="Calibri"/>
                <a:ea typeface="Calibri"/>
                <a:cs typeface="Calibri"/>
                <a:sym typeface="Calibri"/>
              </a:rPr>
              <a:t>)</a:t>
            </a:r>
          </a:p>
          <a:p>
            <a:pPr marL="0" indent="0">
              <a:buFont typeface="Arial" panose="020B0604020202020204" pitchFamily="34" charset="0"/>
              <a:buNone/>
            </a:pPr>
            <a:endParaRPr lang="fr-FR" sz="1200" b="0" i="0" u="none" strike="noStrike" kern="1200" cap="none" dirty="0">
              <a:solidFill>
                <a:schemeClr val="dk1"/>
              </a:solidFill>
              <a:effectLst/>
              <a:latin typeface="Calibri"/>
              <a:ea typeface="Calibri"/>
              <a:cs typeface="Calibri"/>
              <a:sym typeface="Calibri"/>
            </a:endParaRPr>
          </a:p>
          <a:p>
            <a:pPr marL="0" indent="0">
              <a:buFont typeface="Arial" panose="020B0604020202020204" pitchFamily="34" charset="0"/>
              <a:buNone/>
            </a:pPr>
            <a:r>
              <a:rPr lang="fr-FR" sz="1200" b="0" i="0" u="none" strike="noStrike" kern="1200" cap="none" dirty="0">
                <a:solidFill>
                  <a:schemeClr val="dk1"/>
                </a:solidFill>
                <a:effectLst/>
                <a:latin typeface="Calibri"/>
                <a:ea typeface="Calibri"/>
                <a:cs typeface="Calibri"/>
                <a:sym typeface="Calibri"/>
              </a:rPr>
              <a:t>L’intérêt d’une telle méthode est de garantir une qualité constante de code, de préciser les spécifications et donc son comportement lorsqu’il sera exposé. Le code est donc considéré comme plus juste et plus fiable car l’applicatif est utilisé avant même qu’il existe. Elle permet aussi d’éviter les erreurs de conception dues à une précipitation dans l'implémentation avant d'avoir défini les objectifs. Elle permet aussi d’accroître la productivité et la confiance d’une équipe de développement car les test garantissent que le code a déjà fonctionné. Ce qui signifie que le </a:t>
            </a:r>
            <a:r>
              <a:rPr lang="fr-FR" sz="1200" b="0" i="0" u="none" strike="noStrike" kern="1200" cap="none" dirty="0" err="1">
                <a:solidFill>
                  <a:schemeClr val="dk1"/>
                </a:solidFill>
                <a:effectLst/>
                <a:latin typeface="Calibri"/>
                <a:ea typeface="Calibri"/>
                <a:cs typeface="Calibri"/>
                <a:sym typeface="Calibri"/>
              </a:rPr>
              <a:t>refactoring</a:t>
            </a:r>
            <a:r>
              <a:rPr lang="fr-FR" sz="1200" b="0" i="0" u="none" strike="noStrike" kern="1200" cap="none" dirty="0">
                <a:solidFill>
                  <a:schemeClr val="dk1"/>
                </a:solidFill>
                <a:effectLst/>
                <a:latin typeface="Calibri"/>
                <a:ea typeface="Calibri"/>
                <a:cs typeface="Calibri"/>
                <a:sym typeface="Calibri"/>
              </a:rPr>
              <a:t> peut entraîner des changements radicaux dans le design, le comportement du code est préservé. On assure ainsi la vérification automatique de la non-régression.</a:t>
            </a:r>
          </a:p>
          <a:p>
            <a:pPr marL="0" indent="0">
              <a:buFont typeface="Arial" panose="020B0604020202020204" pitchFamily="34" charset="0"/>
              <a:buNone/>
            </a:pPr>
            <a:endParaRPr lang="fr-FR" sz="1200" b="0" i="0" u="none" strike="noStrike" kern="1200" cap="none" dirty="0">
              <a:solidFill>
                <a:schemeClr val="dk1"/>
              </a:solidFill>
              <a:effectLst/>
              <a:latin typeface="Calibri"/>
              <a:ea typeface="Calibri"/>
              <a:cs typeface="Calibri"/>
              <a:sym typeface="Calibri"/>
            </a:endParaRPr>
          </a:p>
          <a:p>
            <a:endParaRPr lang="fr-FR" baseline="0" dirty="0"/>
          </a:p>
        </p:txBody>
      </p:sp>
      <p:sp>
        <p:nvSpPr>
          <p:cNvPr id="4" name="Espace réservé du numéro de diapositive 3"/>
          <p:cNvSpPr>
            <a:spLocks noGrp="1"/>
          </p:cNvSpPr>
          <p:nvPr>
            <p:ph type="sldNum" sz="quarter" idx="10"/>
          </p:nvPr>
        </p:nvSpPr>
        <p:spPr/>
        <p:txBody>
          <a:bodyPr/>
          <a:lstStyle/>
          <a:p>
            <a:pPr>
              <a:defRPr/>
            </a:pPr>
            <a:fld id="{8297D78E-196E-44E0-84CE-FF3D128FDB61}" type="slidenum">
              <a:rPr lang="fr-FR" smtClean="0"/>
              <a:pPr>
                <a:defRPr/>
              </a:pPr>
              <a:t>9</a:t>
            </a:fld>
            <a:endParaRPr lang="fr-FR" dirty="0"/>
          </a:p>
        </p:txBody>
      </p:sp>
    </p:spTree>
    <p:extLst>
      <p:ext uri="{BB962C8B-B14F-4D97-AF65-F5344CB8AC3E}">
        <p14:creationId xmlns:p14="http://schemas.microsoft.com/office/powerpoint/2010/main" val="249415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Vide">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2571750" y="2071688"/>
            <a:ext cx="6286499" cy="500062"/>
          </a:xfrm>
          <a:prstGeom prst="rect">
            <a:avLst/>
          </a:prstGeom>
          <a:noFill/>
          <a:ln>
            <a:noFill/>
          </a:ln>
        </p:spPr>
        <p:txBody>
          <a:bodyPr lIns="91425" tIns="91425" rIns="91425" bIns="91425" anchor="t" anchorCtr="0"/>
          <a:lstStyle>
            <a:lvl1pPr marL="342900" marR="0" lvl="0" indent="-139700" algn="r" rtl="0">
              <a:spcBef>
                <a:spcPts val="640"/>
              </a:spcBef>
              <a:spcAft>
                <a:spcPts val="0"/>
              </a:spcAft>
              <a:buClr>
                <a:schemeClr val="dk1"/>
              </a:buClr>
              <a:buSzPct val="100000"/>
              <a:buFont typeface="Arial"/>
              <a:buChar char="•"/>
              <a:defRPr sz="3200" b="0" i="0" u="none" strike="noStrike" cap="none">
                <a:solidFill>
                  <a:schemeClr val="dk1"/>
                </a:solidFill>
                <a:latin typeface="Century Gothic"/>
                <a:ea typeface="Century Gothic"/>
                <a:cs typeface="Century Gothic"/>
                <a:sym typeface="Century Gothic"/>
              </a:defRPr>
            </a:lvl1pPr>
            <a:lvl2pPr marL="742950" marR="0" lvl="1" indent="-107950" algn="r" rtl="0">
              <a:spcBef>
                <a:spcPts val="560"/>
              </a:spcBef>
              <a:spcAft>
                <a:spcPts val="0"/>
              </a:spcAft>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r" rtl="0">
              <a:spcBef>
                <a:spcPts val="480"/>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r" rtl="0">
              <a:spcBef>
                <a:spcPts val="400"/>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r" rtl="0">
              <a:spcBef>
                <a:spcPts val="400"/>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500033" y="617549"/>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596900"/>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508125"/>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824BEC7-B67D-43DA-9D12-546E6FC09615}" type="datetimeFigureOut">
              <a:rPr lang="fr-FR" smtClean="0"/>
              <a:t>05/02/2019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763" y="6434138"/>
            <a:ext cx="823912" cy="365125"/>
          </a:xfrm>
          <a:prstGeom prst="rect">
            <a:avLst/>
          </a:prstGeom>
        </p:spPr>
        <p:txBody>
          <a:bodyPr/>
          <a:lstStyle/>
          <a:p>
            <a:fld id="{86826A26-40F1-4A97-8169-AB0A3DAE93D2}" type="slidenum">
              <a:rPr lang="fr-FR" smtClean="0"/>
              <a:t>‹#›</a:t>
            </a:fld>
            <a:endParaRPr lang="fr-FR"/>
          </a:p>
        </p:txBody>
      </p:sp>
    </p:spTree>
    <p:extLst>
      <p:ext uri="{BB962C8B-B14F-4D97-AF65-F5344CB8AC3E}">
        <p14:creationId xmlns:p14="http://schemas.microsoft.com/office/powerpoint/2010/main" val="83091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B4868A-9F7E-4AEA-9360-AD777F6D75F3}" type="datetimeFigureOut">
              <a:rPr lang="fr-FR" smtClean="0"/>
              <a:t>05/02/2019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763" y="6434138"/>
            <a:ext cx="823912" cy="365125"/>
          </a:xfrm>
          <a:prstGeom prst="rect">
            <a:avLst/>
          </a:prstGeom>
        </p:spPr>
        <p:txBody>
          <a:bodyPr/>
          <a:lstStyle/>
          <a:p>
            <a:fld id="{00757C3B-8AC6-4836-BE0E-E8664D3A5496}" type="slidenum">
              <a:rPr lang="fr-FR" smtClean="0"/>
              <a:t>‹#›</a:t>
            </a:fld>
            <a:endParaRPr lang="fr-FR"/>
          </a:p>
        </p:txBody>
      </p:sp>
    </p:spTree>
    <p:extLst>
      <p:ext uri="{BB962C8B-B14F-4D97-AF65-F5344CB8AC3E}">
        <p14:creationId xmlns:p14="http://schemas.microsoft.com/office/powerpoint/2010/main" val="13142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Diapositive de titr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694267" y="727202"/>
            <a:ext cx="7797800" cy="590903"/>
          </a:xfrm>
          <a:prstGeom prst="rect">
            <a:avLst/>
          </a:prstGeo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les styles du texte du masque</a:t>
            </a:r>
          </a:p>
        </p:txBody>
      </p:sp>
      <p:sp>
        <p:nvSpPr>
          <p:cNvPr id="6" name="Espace réservé du numéro de diapositive 5"/>
          <p:cNvSpPr>
            <a:spLocks noGrp="1"/>
          </p:cNvSpPr>
          <p:nvPr>
            <p:ph type="sldNum" sz="quarter" idx="12"/>
          </p:nvPr>
        </p:nvSpPr>
        <p:spPr>
          <a:xfrm>
            <a:off x="4333" y="6434112"/>
            <a:ext cx="825074" cy="365125"/>
          </a:xfrm>
          <a:prstGeom prst="rect">
            <a:avLst/>
          </a:prstGeom>
        </p:spPr>
        <p:txBody>
          <a:bodyPr/>
          <a:lstStyle>
            <a:lvl1pPr>
              <a:defRPr sz="1100">
                <a:solidFill>
                  <a:schemeClr val="bg1"/>
                </a:solidFill>
                <a:latin typeface="Lucida Sans"/>
                <a:cs typeface="Lucida Sans"/>
              </a:defRPr>
            </a:lvl1pPr>
          </a:lstStyle>
          <a:p>
            <a:fld id="{8DDA363B-9929-1348-AF0F-C36686991D0D}" type="slidenum">
              <a:rPr lang="fr-FR" smtClean="0"/>
              <a:pPr/>
              <a:t>‹#›</a:t>
            </a:fld>
            <a:endParaRPr lang="fr-FR" dirty="0"/>
          </a:p>
        </p:txBody>
      </p:sp>
      <p:sp>
        <p:nvSpPr>
          <p:cNvPr id="5" name="Espace réservé du texte 4"/>
          <p:cNvSpPr>
            <a:spLocks noGrp="1"/>
          </p:cNvSpPr>
          <p:nvPr>
            <p:ph type="body" sz="quarter" idx="13"/>
          </p:nvPr>
        </p:nvSpPr>
        <p:spPr>
          <a:xfrm>
            <a:off x="694116" y="1360800"/>
            <a:ext cx="7702550" cy="4674240"/>
          </a:xfrm>
          <a:prstGeom prst="rect">
            <a:avLst/>
          </a:prstGeo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baseline="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a:t>Cliquez pour modifier les styles du texte du masque</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Tree>
    <p:extLst>
      <p:ext uri="{BB962C8B-B14F-4D97-AF65-F5344CB8AC3E}">
        <p14:creationId xmlns:p14="http://schemas.microsoft.com/office/powerpoint/2010/main" val="425174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Vide">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2571750" y="2071688"/>
            <a:ext cx="6286500" cy="500100"/>
          </a:xfrm>
          <a:prstGeom prst="rect">
            <a:avLst/>
          </a:prstGeom>
          <a:noFill/>
          <a:ln>
            <a:noFill/>
          </a:ln>
        </p:spPr>
        <p:txBody>
          <a:bodyPr lIns="91425" tIns="91425" rIns="91425" bIns="91425" anchor="t" anchorCtr="0"/>
          <a:lstStyle>
            <a:lvl1pPr marL="342900" marR="0" lvl="0" indent="-139700" algn="r" rtl="0">
              <a:spcBef>
                <a:spcPts val="640"/>
              </a:spcBef>
              <a:spcAft>
                <a:spcPts val="0"/>
              </a:spcAft>
              <a:buClr>
                <a:schemeClr val="dk1"/>
              </a:buClr>
              <a:buSzPct val="100000"/>
              <a:buFont typeface="Arial"/>
              <a:buChar char="•"/>
              <a:defRPr sz="3200" b="0" i="0" u="none" strike="noStrike" cap="none">
                <a:solidFill>
                  <a:schemeClr val="dk1"/>
                </a:solidFill>
                <a:latin typeface="Century Gothic"/>
                <a:ea typeface="Century Gothic"/>
                <a:cs typeface="Century Gothic"/>
                <a:sym typeface="Century Gothic"/>
              </a:defRPr>
            </a:lvl1pPr>
            <a:lvl2pPr marL="742950" marR="0" lvl="1" indent="-107950" algn="r" rtl="0">
              <a:spcBef>
                <a:spcPts val="560"/>
              </a:spcBef>
              <a:spcAft>
                <a:spcPts val="0"/>
              </a:spcAft>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r" rtl="0">
              <a:spcBef>
                <a:spcPts val="480"/>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r" rtl="0">
              <a:spcBef>
                <a:spcPts val="400"/>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r" rtl="0">
              <a:spcBef>
                <a:spcPts val="400"/>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500033" y="617549"/>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381351"/>
            <a:ext cx="9144000" cy="47667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1" name="Shape 11"/>
          <p:cNvSpPr/>
          <p:nvPr/>
        </p:nvSpPr>
        <p:spPr>
          <a:xfrm>
            <a:off x="0" y="6376987"/>
            <a:ext cx="3707903" cy="481035"/>
          </a:xfrm>
          <a:prstGeom prst="rect">
            <a:avLst/>
          </a:prstGeom>
          <a:solidFill>
            <a:srgbClr val="2256A6"/>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2" name="Shape 12"/>
          <p:cNvSpPr txBox="1"/>
          <p:nvPr/>
        </p:nvSpPr>
        <p:spPr>
          <a:xfrm>
            <a:off x="7452320" y="6453337"/>
            <a:ext cx="1691679" cy="33855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600" b="1" i="0" u="none" strike="noStrike" cap="none" dirty="0">
                <a:solidFill>
                  <a:srgbClr val="2256A6"/>
                </a:solidFill>
                <a:latin typeface="Century Gothic"/>
                <a:ea typeface="Century Gothic"/>
                <a:cs typeface="Century Gothic"/>
                <a:sym typeface="Century Gothic"/>
              </a:rPr>
              <a:t>05/10/17</a:t>
            </a:r>
          </a:p>
        </p:txBody>
      </p:sp>
      <p:sp>
        <p:nvSpPr>
          <p:cNvPr id="13" name="Shape 13"/>
          <p:cNvSpPr txBox="1"/>
          <p:nvPr/>
        </p:nvSpPr>
        <p:spPr>
          <a:xfrm>
            <a:off x="539552" y="6459432"/>
            <a:ext cx="4536504" cy="33855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600" b="1" dirty="0">
                <a:solidFill>
                  <a:srgbClr val="FFC000"/>
                </a:solidFill>
                <a:latin typeface="Century Gothic"/>
                <a:ea typeface="Century Gothic"/>
                <a:cs typeface="Century Gothic"/>
                <a:sym typeface="Century Gothic"/>
              </a:rPr>
              <a:t>Soirée du test logiciel</a:t>
            </a:r>
          </a:p>
        </p:txBody>
      </p:sp>
      <p:pic>
        <p:nvPicPr>
          <p:cNvPr id="14" name="Shape 14" descr="Telecom Valley_FR 2015.jpg"/>
          <p:cNvPicPr preferRelativeResize="0"/>
          <p:nvPr/>
        </p:nvPicPr>
        <p:blipFill rotWithShape="1">
          <a:blip r:embed="rId8">
            <a:alphaModFix/>
          </a:blip>
          <a:srcRect/>
          <a:stretch/>
        </p:blipFill>
        <p:spPr>
          <a:xfrm>
            <a:off x="395536" y="188640"/>
            <a:ext cx="2151528" cy="5575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4" r:id="rId2"/>
    <p:sldLayoutId id="2147483649" r:id="rId3"/>
    <p:sldLayoutId id="2147483655"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hyperlink" Target="http://www.linkedin.com/in/audrey-menargues" TargetMode="External"/><Relationship Id="rId5" Type="http://schemas.openxmlformats.org/officeDocument/2006/relationships/image" Target="../media/image9.jpg"/><Relationship Id="rId10" Type="http://schemas.openxmlformats.org/officeDocument/2006/relationships/hyperlink" Target="https://www.linkedin.com/in/marc-hage-chahine-10464277?trk=nav_responsive_tab_profile" TargetMode="External"/><Relationship Id="rId4" Type="http://schemas.openxmlformats.org/officeDocument/2006/relationships/image" Target="../media/image8.jpeg"/><Relationship Id="rId9"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34.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8" name="Shape 24" descr="Telecom Valley_FR 2015.jpg"/>
          <p:cNvPicPr preferRelativeResize="0"/>
          <p:nvPr/>
        </p:nvPicPr>
        <p:blipFill rotWithShape="1">
          <a:blip r:embed="rId3">
            <a:alphaModFix/>
          </a:blip>
          <a:srcRect/>
          <a:stretch/>
        </p:blipFill>
        <p:spPr>
          <a:xfrm>
            <a:off x="3214678" y="162788"/>
            <a:ext cx="2714644" cy="694444"/>
          </a:xfrm>
          <a:prstGeom prst="rect">
            <a:avLst/>
          </a:prstGeom>
          <a:noFill/>
          <a:ln>
            <a:noFill/>
          </a:ln>
        </p:spPr>
      </p:pic>
      <p:pic>
        <p:nvPicPr>
          <p:cNvPr id="1027" name="Picture 3" descr="\\DiskStation\Telecom Valley\Operationnel\COMMUNICATION\LOGOTHEQUE\Ecosystème\Adhérents &amp; partenaires\logo_INRIA.png"/>
          <p:cNvPicPr>
            <a:picLocks noChangeAspect="1" noChangeArrowheads="1"/>
          </p:cNvPicPr>
          <p:nvPr/>
        </p:nvPicPr>
        <p:blipFill>
          <a:blip r:embed="rId4"/>
          <a:srcRect/>
          <a:stretch>
            <a:fillRect/>
          </a:stretch>
        </p:blipFill>
        <p:spPr bwMode="auto">
          <a:xfrm>
            <a:off x="749072" y="6160962"/>
            <a:ext cx="1322597" cy="482748"/>
          </a:xfrm>
          <a:prstGeom prst="rect">
            <a:avLst/>
          </a:prstGeom>
          <a:noFill/>
        </p:spPr>
      </p:pic>
      <p:pic>
        <p:nvPicPr>
          <p:cNvPr id="1028" name="Picture 4" descr="\\DiskStation\Telecom Valley\Operationnel\COMMUNICATION\LOGOTHEQUE\Ecosystème\Adhérents &amp; partenaires\all4test.jpg"/>
          <p:cNvPicPr>
            <a:picLocks noChangeAspect="1" noChangeArrowheads="1"/>
          </p:cNvPicPr>
          <p:nvPr/>
        </p:nvPicPr>
        <p:blipFill>
          <a:blip r:embed="rId5"/>
          <a:srcRect/>
          <a:stretch>
            <a:fillRect/>
          </a:stretch>
        </p:blipFill>
        <p:spPr bwMode="auto">
          <a:xfrm>
            <a:off x="2428860" y="6179978"/>
            <a:ext cx="1814583" cy="606608"/>
          </a:xfrm>
          <a:prstGeom prst="rect">
            <a:avLst/>
          </a:prstGeom>
          <a:noFill/>
        </p:spPr>
      </p:pic>
      <p:pic>
        <p:nvPicPr>
          <p:cNvPr id="1029" name="Picture 5" descr="\\DiskStation\Telecom Valley\Operationnel\COMMUNICATION\LOGOTHEQUE\Ecosystème\Adhérents &amp; partenaires\FITEC.png"/>
          <p:cNvPicPr>
            <a:picLocks noChangeAspect="1" noChangeArrowheads="1"/>
          </p:cNvPicPr>
          <p:nvPr/>
        </p:nvPicPr>
        <p:blipFill>
          <a:blip r:embed="rId6"/>
          <a:srcRect/>
          <a:stretch>
            <a:fillRect/>
          </a:stretch>
        </p:blipFill>
        <p:spPr bwMode="auto">
          <a:xfrm>
            <a:off x="4786314" y="6072206"/>
            <a:ext cx="1214446" cy="619367"/>
          </a:xfrm>
          <a:prstGeom prst="rect">
            <a:avLst/>
          </a:prstGeom>
          <a:noFill/>
        </p:spPr>
      </p:pic>
      <p:pic>
        <p:nvPicPr>
          <p:cNvPr id="3" name="Picture 4" descr="C:\Users\Sandra\Desktop\cftl.png"/>
          <p:cNvPicPr>
            <a:picLocks noChangeAspect="1" noChangeArrowheads="1"/>
          </p:cNvPicPr>
          <p:nvPr/>
        </p:nvPicPr>
        <p:blipFill>
          <a:blip r:embed="rId7"/>
          <a:srcRect/>
          <a:stretch>
            <a:fillRect/>
          </a:stretch>
        </p:blipFill>
        <p:spPr bwMode="auto">
          <a:xfrm>
            <a:off x="6786578" y="6143644"/>
            <a:ext cx="1714512" cy="547325"/>
          </a:xfrm>
          <a:prstGeom prst="rect">
            <a:avLst/>
          </a:prstGeom>
          <a:noFill/>
        </p:spPr>
      </p:pic>
      <p:pic>
        <p:nvPicPr>
          <p:cNvPr id="1026" name="Picture 2" descr="\\DiskStation\Telecom Valley\COMS &amp; PROJETS\Com_Test &amp; Qualité Logiciel\2017\SOIREE TEST LOGICIEL\COMMUNICATION\Visuel Soirée Test.jpg"/>
          <p:cNvPicPr>
            <a:picLocks noChangeAspect="1" noChangeArrowheads="1"/>
          </p:cNvPicPr>
          <p:nvPr/>
        </p:nvPicPr>
        <p:blipFill>
          <a:blip r:embed="rId8"/>
          <a:srcRect/>
          <a:stretch>
            <a:fillRect/>
          </a:stretch>
        </p:blipFill>
        <p:spPr bwMode="auto">
          <a:xfrm>
            <a:off x="0" y="1071546"/>
            <a:ext cx="9144000" cy="4876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4" name="Shape 68">
            <a:extLst>
              <a:ext uri="{FF2B5EF4-FFF2-40B4-BE49-F238E27FC236}">
                <a16:creationId xmlns:a16="http://schemas.microsoft.com/office/drawing/2014/main" id="{D1D6EDB7-ACAF-4AD7-A009-5E91EE62F3DE}"/>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a:solidFill>
                  <a:schemeClr val="dk1"/>
                </a:solidFill>
                <a:latin typeface="Century Gothic"/>
              </a:rPr>
              <a:t>Evolutivité</a:t>
            </a:r>
          </a:p>
          <a:p>
            <a:pPr marL="608012" indent="-342900">
              <a:buFont typeface="Arial" pitchFamily="34" charset="0"/>
              <a:buChar char="•"/>
            </a:pPr>
            <a:endParaRPr lang="fr-FR" sz="2400" dirty="0"/>
          </a:p>
          <a:p>
            <a:pPr marL="608012" indent="-342900">
              <a:buFont typeface="Arial" pitchFamily="34" charset="0"/>
              <a:buChar char="•"/>
            </a:pPr>
            <a:endParaRPr lang="fr-FR" sz="2400" dirty="0"/>
          </a:p>
          <a:p>
            <a:pPr marL="608012" indent="-342900">
              <a:buFont typeface="Arial" pitchFamily="34" charset="0"/>
              <a:buChar char="•"/>
            </a:pPr>
            <a:endParaRPr lang="fr-FR" sz="2400" dirty="0"/>
          </a:p>
          <a:p>
            <a:pPr marL="608012" indent="-342900">
              <a:buFont typeface="Arial" pitchFamily="34" charset="0"/>
              <a:buChar char="•"/>
            </a:pPr>
            <a:endParaRPr lang="fr-FR" sz="2400" dirty="0"/>
          </a:p>
          <a:p>
            <a:pPr marL="608012" indent="-342900">
              <a:buFont typeface="Arial" pitchFamily="34" charset="0"/>
              <a:buChar char="•"/>
            </a:pPr>
            <a:r>
              <a:rPr lang="fr-FR" sz="2000" b="1" dirty="0">
                <a:solidFill>
                  <a:schemeClr val="dk1"/>
                </a:solidFill>
                <a:latin typeface="Century Gothic"/>
              </a:rPr>
              <a:t>TTM : Vite fait, Bien fait</a:t>
            </a:r>
          </a:p>
          <a:p>
            <a:pPr marL="608012" indent="-342900">
              <a:buFont typeface="Arial" pitchFamily="34" charset="0"/>
              <a:buChar char="•"/>
            </a:pPr>
            <a:endParaRPr lang="fr-FR" sz="2400" dirty="0"/>
          </a:p>
          <a:p>
            <a:pPr marL="608012" indent="-342900">
              <a:buFont typeface="Arial" pitchFamily="34" charset="0"/>
              <a:buChar char="•"/>
            </a:pPr>
            <a:endParaRPr lang="fr-FR" sz="2400" dirty="0"/>
          </a:p>
          <a:p>
            <a:pPr marL="608012" indent="-342900">
              <a:buFont typeface="Arial" pitchFamily="34" charset="0"/>
              <a:buChar char="•"/>
            </a:pPr>
            <a:r>
              <a:rPr lang="fr-FR" sz="2000" b="1" dirty="0">
                <a:solidFill>
                  <a:schemeClr val="dk1"/>
                </a:solidFill>
                <a:latin typeface="Century Gothic"/>
              </a:rPr>
              <a:t>Réduction du coût total</a:t>
            </a:r>
          </a:p>
          <a:p>
            <a:pPr marL="608012" indent="-342900">
              <a:buFont typeface="Arial" pitchFamily="34" charset="0"/>
              <a:buChar char="•"/>
            </a:pPr>
            <a:endParaRPr lang="fr-FR" sz="2400" dirty="0"/>
          </a:p>
          <a:p>
            <a:pPr marL="608012" indent="-342900">
              <a:buFont typeface="Arial" pitchFamily="34" charset="0"/>
              <a:buChar char="•"/>
            </a:pPr>
            <a:endParaRPr lang="fr-FR" sz="2400" dirty="0"/>
          </a:p>
          <a:p>
            <a:pPr marL="608012" indent="-342900">
              <a:buFont typeface="Arial" pitchFamily="34" charset="0"/>
              <a:buChar char="•"/>
            </a:pPr>
            <a:r>
              <a:rPr lang="fr-FR" sz="2000" b="1" dirty="0">
                <a:solidFill>
                  <a:schemeClr val="dk1"/>
                </a:solidFill>
                <a:latin typeface="Century Gothic"/>
              </a:rPr>
              <a:t>Industrialiser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497" y="2213698"/>
            <a:ext cx="375303" cy="42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932376"/>
            <a:ext cx="637009" cy="70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avec flèche 7"/>
          <p:cNvCxnSpPr/>
          <p:nvPr/>
        </p:nvCxnSpPr>
        <p:spPr>
          <a:xfrm>
            <a:off x="2951027" y="2420888"/>
            <a:ext cx="1955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a:off x="4211960" y="2420888"/>
            <a:ext cx="1955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1628984"/>
            <a:ext cx="1417541" cy="100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643" y="1286220"/>
            <a:ext cx="1668765" cy="135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avec flèche 11"/>
          <p:cNvCxnSpPr/>
          <p:nvPr/>
        </p:nvCxnSpPr>
        <p:spPr>
          <a:xfrm>
            <a:off x="6187204" y="2420888"/>
            <a:ext cx="1955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1308" y="2933180"/>
            <a:ext cx="1421534" cy="77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6785" y="3933056"/>
            <a:ext cx="1111400" cy="981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729558" y="5079192"/>
            <a:ext cx="370357" cy="61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139952" y="4941169"/>
            <a:ext cx="370357" cy="61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59765" y="5169015"/>
            <a:ext cx="370357" cy="61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967041" y="4941169"/>
            <a:ext cx="370357" cy="61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371117" y="5169015"/>
            <a:ext cx="370357" cy="61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780348" y="4941168"/>
            <a:ext cx="370357" cy="61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Shape 70">
            <a:extLst>
              <a:ext uri="{FF2B5EF4-FFF2-40B4-BE49-F238E27FC236}">
                <a16:creationId xmlns:a16="http://schemas.microsoft.com/office/drawing/2014/main" id="{4375279A-79E1-4F7C-BCB1-5EDFEB55B157}"/>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Les enjeux de la démarche</a:t>
            </a:r>
          </a:p>
        </p:txBody>
      </p:sp>
    </p:spTree>
    <p:extLst>
      <p:ext uri="{BB962C8B-B14F-4D97-AF65-F5344CB8AC3E}">
        <p14:creationId xmlns:p14="http://schemas.microsoft.com/office/powerpoint/2010/main" val="28559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750"/>
                                        <p:tgtEl>
                                          <p:spTgt spid="11"/>
                                        </p:tgtEl>
                                      </p:cBhvr>
                                    </p:animEffect>
                                  </p:childTnLst>
                                </p:cTn>
                              </p:par>
                            </p:childTnLst>
                          </p:cTn>
                        </p:par>
                        <p:par>
                          <p:cTn id="40" fill="hold">
                            <p:stCondLst>
                              <p:cond delay="6750"/>
                            </p:stCondLst>
                            <p:childTnLst>
                              <p:par>
                                <p:cTn id="41" presetID="10" presetClass="entr" presetSubtype="0" fill="hold" grpId="0" nodeType="afterEffect">
                                  <p:stCondLst>
                                    <p:cond delay="500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750"/>
                                        <p:tgtEl>
                                          <p:spTgt spid="3">
                                            <p:txEl>
                                              <p:pRg st="5" end="5"/>
                                            </p:txEl>
                                          </p:spTgt>
                                        </p:tgtEl>
                                      </p:cBhvr>
                                    </p:animEffect>
                                  </p:childTnLst>
                                </p:cTn>
                              </p:par>
                            </p:childTnLst>
                          </p:cTn>
                        </p:par>
                        <p:par>
                          <p:cTn id="44" fill="hold">
                            <p:stCondLst>
                              <p:cond delay="125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750"/>
                                        <p:tgtEl>
                                          <p:spTgt spid="13"/>
                                        </p:tgtEl>
                                      </p:cBhvr>
                                    </p:animEffect>
                                  </p:childTnLst>
                                </p:cTn>
                              </p:par>
                            </p:childTnLst>
                          </p:cTn>
                        </p:par>
                        <p:par>
                          <p:cTn id="48" fill="hold">
                            <p:stCondLst>
                              <p:cond delay="13250"/>
                            </p:stCondLst>
                            <p:childTnLst>
                              <p:par>
                                <p:cTn id="49" presetID="10" presetClass="entr" presetSubtype="0" fill="hold" grpId="0" nodeType="afterEffect">
                                  <p:stCondLst>
                                    <p:cond delay="500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750"/>
                                        <p:tgtEl>
                                          <p:spTgt spid="3">
                                            <p:txEl>
                                              <p:pRg st="8" end="8"/>
                                            </p:txEl>
                                          </p:spTgt>
                                        </p:tgtEl>
                                      </p:cBhvr>
                                    </p:animEffect>
                                  </p:childTnLst>
                                </p:cTn>
                              </p:par>
                            </p:childTnLst>
                          </p:cTn>
                        </p:par>
                        <p:par>
                          <p:cTn id="52" fill="hold">
                            <p:stCondLst>
                              <p:cond delay="19000"/>
                            </p:stCondLst>
                            <p:childTnLst>
                              <p:par>
                                <p:cTn id="53" presetID="10"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childTnLst>
                                </p:cTn>
                              </p:par>
                            </p:childTnLst>
                          </p:cTn>
                        </p:par>
                        <p:par>
                          <p:cTn id="56" fill="hold">
                            <p:stCondLst>
                              <p:cond delay="19750"/>
                            </p:stCondLst>
                            <p:childTnLst>
                              <p:par>
                                <p:cTn id="57" presetID="10" presetClass="entr" presetSubtype="0" fill="hold" grpId="0" nodeType="afterEffect">
                                  <p:stCondLst>
                                    <p:cond delay="500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750"/>
                                        <p:tgtEl>
                                          <p:spTgt spid="3">
                                            <p:txEl>
                                              <p:pRg st="11" end="11"/>
                                            </p:txEl>
                                          </p:spTgt>
                                        </p:tgtEl>
                                      </p:cBhvr>
                                    </p:animEffect>
                                  </p:childTnLst>
                                </p:cTn>
                              </p:par>
                            </p:childTnLst>
                          </p:cTn>
                        </p:par>
                        <p:par>
                          <p:cTn id="60" fill="hold">
                            <p:stCondLst>
                              <p:cond delay="25500"/>
                            </p:stCondLst>
                            <p:childTnLst>
                              <p:par>
                                <p:cTn id="61" presetID="10"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750"/>
                                        <p:tgtEl>
                                          <p:spTgt spid="17"/>
                                        </p:tgtEl>
                                      </p:cBhvr>
                                    </p:animEffect>
                                  </p:childTnLst>
                                </p:cTn>
                              </p:par>
                            </p:childTnLst>
                          </p:cTn>
                        </p:par>
                        <p:par>
                          <p:cTn id="64" fill="hold">
                            <p:stCondLst>
                              <p:cond delay="26250"/>
                            </p:stCondLst>
                            <p:childTnLst>
                              <p:par>
                                <p:cTn id="65" presetID="10"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750"/>
                                        <p:tgtEl>
                                          <p:spTgt spid="18"/>
                                        </p:tgtEl>
                                      </p:cBhvr>
                                    </p:animEffect>
                                  </p:childTnLst>
                                </p:cTn>
                              </p:par>
                            </p:childTnLst>
                          </p:cTn>
                        </p:par>
                        <p:par>
                          <p:cTn id="68" fill="hold">
                            <p:stCondLst>
                              <p:cond delay="27000"/>
                            </p:stCondLst>
                            <p:childTnLst>
                              <p:par>
                                <p:cTn id="69" presetID="10"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750"/>
                                        <p:tgtEl>
                                          <p:spTgt spid="19"/>
                                        </p:tgtEl>
                                      </p:cBhvr>
                                    </p:animEffect>
                                  </p:childTnLst>
                                </p:cTn>
                              </p:par>
                            </p:childTnLst>
                          </p:cTn>
                        </p:par>
                        <p:par>
                          <p:cTn id="72" fill="hold">
                            <p:stCondLst>
                              <p:cond delay="27750"/>
                            </p:stCondLst>
                            <p:childTnLst>
                              <p:par>
                                <p:cTn id="73" presetID="10"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childTnLst>
                                </p:cTn>
                              </p:par>
                            </p:childTnLst>
                          </p:cTn>
                        </p:par>
                        <p:par>
                          <p:cTn id="76" fill="hold">
                            <p:stCondLst>
                              <p:cond delay="28500"/>
                            </p:stCondLst>
                            <p:childTnLst>
                              <p:par>
                                <p:cTn id="77" presetID="10" presetClass="entr" presetSubtype="0"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750"/>
                                        <p:tgtEl>
                                          <p:spTgt spid="21"/>
                                        </p:tgtEl>
                                      </p:cBhvr>
                                    </p:animEffect>
                                  </p:childTnLst>
                                </p:cTn>
                              </p:par>
                            </p:childTnLst>
                          </p:cTn>
                        </p:par>
                        <p:par>
                          <p:cTn id="80" fill="hold">
                            <p:stCondLst>
                              <p:cond delay="29250"/>
                            </p:stCondLst>
                            <p:childTnLst>
                              <p:par>
                                <p:cTn id="81" presetID="10" presetClass="entr" presetSubtype="0"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8">
            <a:extLst>
              <a:ext uri="{FF2B5EF4-FFF2-40B4-BE49-F238E27FC236}">
                <a16:creationId xmlns:a16="http://schemas.microsoft.com/office/drawing/2014/main" id="{F0B35DF2-C903-40D3-B5D7-9B1E20273D41}"/>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 name="Titre 1"/>
          <p:cNvSpPr>
            <a:spLocks noGrp="1"/>
          </p:cNvSpPr>
          <p:nvPr>
            <p:ph type="ctrTitle"/>
          </p:nvPr>
        </p:nvSpPr>
        <p:spPr>
          <a:xfrm>
            <a:off x="323528" y="2130425"/>
            <a:ext cx="8568952" cy="1470025"/>
          </a:xfrm>
        </p:spPr>
        <p:txBody>
          <a:bodyPr/>
          <a:lstStyle/>
          <a:p>
            <a:pPr marL="265112" indent="0">
              <a:buNone/>
            </a:pPr>
            <a:r>
              <a:rPr lang="fr-FR" sz="3600" b="1" dirty="0">
                <a:solidFill>
                  <a:srgbClr val="2256A6"/>
                </a:solidFill>
                <a:latin typeface="Century Gothic"/>
              </a:rPr>
              <a:t>La problématique des tests</a:t>
            </a:r>
          </a:p>
        </p:txBody>
      </p:sp>
      <p:pic>
        <p:nvPicPr>
          <p:cNvPr id="2052" name="Picture 4" descr="Poster &amp;quot;Tester, c&amp;#39;est douter&amp;quot; (French) - CommitStrip"/>
          <p:cNvPicPr>
            <a:picLocks noChangeAspect="1" noChangeArrowheads="1"/>
          </p:cNvPicPr>
          <p:nvPr/>
        </p:nvPicPr>
        <p:blipFill rotWithShape="1">
          <a:blip r:embed="rId3">
            <a:extLst>
              <a:ext uri="{28A0092B-C50C-407E-A947-70E740481C1C}">
                <a14:useLocalDpi xmlns:a14="http://schemas.microsoft.com/office/drawing/2010/main" val="0"/>
              </a:ext>
            </a:extLst>
          </a:blip>
          <a:srcRect l="14593" r="14782"/>
          <a:stretch/>
        </p:blipFill>
        <p:spPr bwMode="auto">
          <a:xfrm>
            <a:off x="6667500" y="2708920"/>
            <a:ext cx="2047875" cy="289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8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7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3" name="Shape 68">
            <a:extLst>
              <a:ext uri="{FF2B5EF4-FFF2-40B4-BE49-F238E27FC236}">
                <a16:creationId xmlns:a16="http://schemas.microsoft.com/office/drawing/2014/main" id="{BF4AC215-38D7-467F-A487-7EA654C99736}"/>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4" name="Shape 70">
            <a:extLst>
              <a:ext uri="{FF2B5EF4-FFF2-40B4-BE49-F238E27FC236}">
                <a16:creationId xmlns:a16="http://schemas.microsoft.com/office/drawing/2014/main" id="{8BEC4B84-A56A-41B5-98CE-B091EB6E0BE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La problématique des tests</a:t>
            </a:r>
          </a:p>
        </p:txBody>
      </p:sp>
      <p:sp>
        <p:nvSpPr>
          <p:cNvPr id="17" name="Espace réservé du texte 2">
            <a:extLst>
              <a:ext uri="{FF2B5EF4-FFF2-40B4-BE49-F238E27FC236}">
                <a16:creationId xmlns:a16="http://schemas.microsoft.com/office/drawing/2014/main" id="{9B4CA070-60EB-4D51-8A9D-B9899B4E0BA7}"/>
              </a:ext>
            </a:extLst>
          </p:cNvPr>
          <p:cNvSpPr>
            <a:spLocks noGrp="1"/>
          </p:cNvSpPr>
          <p:nvPr>
            <p:ph type="body" sz="quarter" idx="13"/>
          </p:nvPr>
        </p:nvSpPr>
        <p:spPr>
          <a:xfrm>
            <a:off x="694116" y="1360800"/>
            <a:ext cx="7702550" cy="4674240"/>
          </a:xfrm>
        </p:spPr>
        <p:txBody>
          <a:bodyPr/>
          <a:lstStyle/>
          <a:p>
            <a:pPr marL="608012" indent="-342900">
              <a:buFont typeface="Arial" pitchFamily="34" charset="0"/>
              <a:buChar char="•"/>
            </a:pPr>
            <a:r>
              <a:rPr lang="fr-FR" sz="2000" b="1" dirty="0" smtClean="0">
                <a:solidFill>
                  <a:schemeClr val="dk1"/>
                </a:solidFill>
                <a:latin typeface="Century Gothic"/>
              </a:rPr>
              <a:t>Rappels</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Quels tests, dans quels cas ?</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Problématique des tests</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Tests automatisés vs tests manuels</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La limite des tests automatisés</a:t>
            </a:r>
          </a:p>
          <a:p>
            <a:pPr marL="608012" indent="-342900">
              <a:buFont typeface="Arial" pitchFamily="34" charset="0"/>
              <a:buChar char="•"/>
            </a:pPr>
            <a:endParaRPr lang="fr-FR" sz="2000" b="1" dirty="0">
              <a:solidFill>
                <a:schemeClr val="dk1"/>
              </a:solidFill>
              <a:latin typeface="Century Gothic"/>
            </a:endParaRPr>
          </a:p>
        </p:txBody>
      </p:sp>
    </p:spTree>
    <p:extLst>
      <p:ext uri="{BB962C8B-B14F-4D97-AF65-F5344CB8AC3E}">
        <p14:creationId xmlns:p14="http://schemas.microsoft.com/office/powerpoint/2010/main" val="9926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750"/>
                                        <p:tgtEl>
                                          <p:spTgt spid="1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750"/>
                                        <p:tgtEl>
                                          <p:spTgt spid="17">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Effect transition="in" filter="fade">
                                      <p:cBhvr>
                                        <p:cTn id="19" dur="750"/>
                                        <p:tgtEl>
                                          <p:spTgt spid="17">
                                            <p:txEl>
                                              <p:pRg st="4" end="4"/>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animEffect transition="in" filter="fade">
                                      <p:cBhvr>
                                        <p:cTn id="23" dur="750"/>
                                        <p:tgtEl>
                                          <p:spTgt spid="17">
                                            <p:txEl>
                                              <p:pRg st="6" end="6"/>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17">
                                            <p:txEl>
                                              <p:pRg st="8" end="8"/>
                                            </p:txEl>
                                          </p:spTgt>
                                        </p:tgtEl>
                                        <p:attrNameLst>
                                          <p:attrName>style.visibility</p:attrName>
                                        </p:attrNameLst>
                                      </p:cBhvr>
                                      <p:to>
                                        <p:strVal val="visible"/>
                                      </p:to>
                                    </p:set>
                                    <p:animEffect transition="in" filter="fade">
                                      <p:cBhvr>
                                        <p:cTn id="27" dur="75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8">
            <a:extLst>
              <a:ext uri="{FF2B5EF4-FFF2-40B4-BE49-F238E27FC236}">
                <a16:creationId xmlns:a16="http://schemas.microsoft.com/office/drawing/2014/main" id="{CAA3C950-097A-41A4-AC2C-F76014D28A6E}"/>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contenu 2"/>
          <p:cNvSpPr>
            <a:spLocks noGrp="1"/>
          </p:cNvSpPr>
          <p:nvPr>
            <p:ph idx="1"/>
          </p:nvPr>
        </p:nvSpPr>
        <p:spPr/>
        <p:txBody>
          <a:bodyPr/>
          <a:lstStyle/>
          <a:p>
            <a:r>
              <a:rPr lang="fr-FR" sz="2000" b="1" dirty="0">
                <a:solidFill>
                  <a:schemeClr val="dk1"/>
                </a:solidFill>
                <a:latin typeface="Century Gothic"/>
              </a:rPr>
              <a:t>Améliorer la visibilité sur la qualité de l’application</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64" y="2369372"/>
            <a:ext cx="8820472" cy="3212700"/>
          </a:xfrm>
          <a:prstGeom prst="rect">
            <a:avLst/>
          </a:prstGeom>
        </p:spPr>
      </p:pic>
      <p:sp>
        <p:nvSpPr>
          <p:cNvPr id="6" name="Shape 70">
            <a:extLst>
              <a:ext uri="{FF2B5EF4-FFF2-40B4-BE49-F238E27FC236}">
                <a16:creationId xmlns:a16="http://schemas.microsoft.com/office/drawing/2014/main" id="{047E5832-61AD-4A6D-9098-805A95575EA3}"/>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smtClean="0">
                <a:solidFill>
                  <a:srgbClr val="2256A6"/>
                </a:solidFill>
                <a:latin typeface="Century Gothic"/>
                <a:ea typeface="Century Gothic"/>
                <a:cs typeface="Century Gothic"/>
                <a:sym typeface="Century Gothic"/>
              </a:rPr>
              <a:t>Rappels</a:t>
            </a:r>
            <a:endParaRPr lang="fr-FR" sz="2400" b="1" dirty="0">
              <a:solidFill>
                <a:srgbClr val="2256A6"/>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602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8">
            <a:extLst>
              <a:ext uri="{FF2B5EF4-FFF2-40B4-BE49-F238E27FC236}">
                <a16:creationId xmlns:a16="http://schemas.microsoft.com/office/drawing/2014/main" id="{1031DA6F-D0C5-42BB-B261-2867C637B761}"/>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873" y="3125622"/>
            <a:ext cx="4626495" cy="2549014"/>
          </a:xfrm>
          <a:prstGeom prst="rect">
            <a:avLst/>
          </a:prstGeom>
        </p:spPr>
      </p:pic>
      <p:sp>
        <p:nvSpPr>
          <p:cNvPr id="7" name="Shape 70">
            <a:extLst>
              <a:ext uri="{FF2B5EF4-FFF2-40B4-BE49-F238E27FC236}">
                <a16:creationId xmlns:a16="http://schemas.microsoft.com/office/drawing/2014/main" id="{C585631D-3946-42F9-8C12-8D053FF5E9C2}"/>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smtClean="0">
                <a:solidFill>
                  <a:srgbClr val="2256A6"/>
                </a:solidFill>
                <a:latin typeface="Century Gothic"/>
                <a:ea typeface="Century Gothic"/>
                <a:cs typeface="Century Gothic"/>
                <a:sym typeface="Century Gothic"/>
              </a:rPr>
              <a:t>Rappels</a:t>
            </a:r>
            <a:endParaRPr lang="fr-FR" sz="2400" b="1" dirty="0">
              <a:solidFill>
                <a:srgbClr val="2256A6"/>
              </a:solidFill>
              <a:latin typeface="Century Gothic"/>
              <a:ea typeface="Century Gothic"/>
              <a:cs typeface="Century Gothic"/>
              <a:sym typeface="Century Gothic"/>
            </a:endParaRPr>
          </a:p>
        </p:txBody>
      </p:sp>
      <p:sp>
        <p:nvSpPr>
          <p:cNvPr id="9" name="Espace réservé du texte 2">
            <a:extLst>
              <a:ext uri="{FF2B5EF4-FFF2-40B4-BE49-F238E27FC236}">
                <a16:creationId xmlns:a16="http://schemas.microsoft.com/office/drawing/2014/main" id="{1BFBA1F8-5273-4013-9ECB-7F8018CEC17B}"/>
              </a:ext>
            </a:extLst>
          </p:cNvPr>
          <p:cNvSpPr txBox="1">
            <a:spLocks/>
          </p:cNvSpPr>
          <p:nvPr/>
        </p:nvSpPr>
        <p:spPr>
          <a:xfrm>
            <a:off x="694116" y="1360800"/>
            <a:ext cx="7702550" cy="46742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65112"/>
            <a:r>
              <a:rPr lang="fr-FR" sz="2000" dirty="0" smtClean="0">
                <a:solidFill>
                  <a:schemeClr val="dk1"/>
                </a:solidFill>
                <a:latin typeface="Century Gothic"/>
              </a:rPr>
              <a:t>Le test c’est vaste et c’est partout!</a:t>
            </a:r>
          </a:p>
          <a:p>
            <a:pPr marL="265112"/>
            <a:r>
              <a:rPr lang="fr-FR" sz="2000" b="1" u="sng" dirty="0" smtClean="0">
                <a:solidFill>
                  <a:schemeClr val="dk1"/>
                </a:solidFill>
                <a:latin typeface="Century Gothic"/>
              </a:rPr>
              <a:t>Le test en I.C. c’est </a:t>
            </a:r>
            <a:r>
              <a:rPr lang="fr-FR" sz="2000" b="1" u="sng" dirty="0">
                <a:solidFill>
                  <a:schemeClr val="dk1"/>
                </a:solidFill>
                <a:latin typeface="Century Gothic"/>
              </a:rPr>
              <a:t>aussi:</a:t>
            </a:r>
          </a:p>
          <a:p>
            <a:pPr marL="608012" lvl="5" indent="-342900">
              <a:buFont typeface="Arial" panose="020B0604020202020204" pitchFamily="34" charset="0"/>
              <a:buChar char="•"/>
            </a:pPr>
            <a:r>
              <a:rPr lang="fr-FR" sz="2000" b="1" dirty="0">
                <a:solidFill>
                  <a:schemeClr val="dk1"/>
                </a:solidFill>
                <a:latin typeface="Century Gothic"/>
              </a:rPr>
              <a:t>Les revues (de codes ou de spécifications) c’est du test!</a:t>
            </a:r>
          </a:p>
          <a:p>
            <a:pPr marL="608012" lvl="8" indent="-342900">
              <a:buFont typeface="Arial" panose="020B0604020202020204" pitchFamily="34" charset="0"/>
              <a:buChar char="•"/>
            </a:pPr>
            <a:r>
              <a:rPr lang="fr-FR" sz="2000" b="1" dirty="0">
                <a:solidFill>
                  <a:schemeClr val="dk1"/>
                </a:solidFill>
                <a:latin typeface="Century Gothic"/>
              </a:rPr>
              <a:t>Les tests de performances (sécurité, temps de réponse, ergonomie</a:t>
            </a:r>
            <a:r>
              <a:rPr lang="fr-FR" sz="2000" b="1" dirty="0" smtClean="0">
                <a:solidFill>
                  <a:schemeClr val="dk1"/>
                </a:solidFill>
                <a:latin typeface="Century Gothic"/>
              </a:rPr>
              <a:t>…)</a:t>
            </a:r>
          </a:p>
          <a:p>
            <a:pPr marL="608012" lvl="8" indent="-342900">
              <a:buFont typeface="Arial" panose="020B0604020202020204" pitchFamily="34" charset="0"/>
              <a:buChar char="•"/>
            </a:pPr>
            <a:r>
              <a:rPr lang="fr-FR" sz="2000" b="1" dirty="0" smtClean="0">
                <a:solidFill>
                  <a:schemeClr val="dk1"/>
                </a:solidFill>
                <a:latin typeface="Century Gothic"/>
              </a:rPr>
              <a:t>Tests fonctionnels</a:t>
            </a:r>
            <a:endParaRPr lang="fr-FR" sz="2000" b="1" dirty="0">
              <a:solidFill>
                <a:schemeClr val="dk1"/>
              </a:solidFill>
              <a:latin typeface="Century Gothic"/>
            </a:endParaRPr>
          </a:p>
          <a:p>
            <a:pPr marL="608012" lvl="8" indent="-342900">
              <a:buFont typeface="Arial" panose="020B0604020202020204" pitchFamily="34" charset="0"/>
              <a:buChar char="•"/>
            </a:pPr>
            <a:r>
              <a:rPr lang="fr-FR" sz="2000" b="1" dirty="0">
                <a:solidFill>
                  <a:schemeClr val="dk1"/>
                </a:solidFill>
                <a:latin typeface="Century Gothic"/>
              </a:rPr>
              <a:t>Différents niveaux de test</a:t>
            </a:r>
          </a:p>
          <a:p>
            <a:pPr marL="608012" lvl="8" indent="-342900">
              <a:buFont typeface="Arial" panose="020B0604020202020204" pitchFamily="34" charset="0"/>
              <a:buChar char="•"/>
            </a:pPr>
            <a:r>
              <a:rPr lang="fr-FR" sz="2000" b="1" dirty="0">
                <a:solidFill>
                  <a:schemeClr val="dk1"/>
                </a:solidFill>
                <a:latin typeface="Century Gothic"/>
              </a:rPr>
              <a:t>…</a:t>
            </a:r>
          </a:p>
        </p:txBody>
      </p:sp>
    </p:spTree>
    <p:extLst>
      <p:ext uri="{BB962C8B-B14F-4D97-AF65-F5344CB8AC3E}">
        <p14:creationId xmlns:p14="http://schemas.microsoft.com/office/powerpoint/2010/main" val="165234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750"/>
                                        <p:tgtEl>
                                          <p:spTgt spid="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750"/>
                                        <p:tgtEl>
                                          <p:spTgt spid="9">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750"/>
                                        <p:tgtEl>
                                          <p:spTgt spid="9">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750"/>
                                        <p:tgtEl>
                                          <p:spTgt spid="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750"/>
                                        <p:tgtEl>
                                          <p:spTgt spid="9">
                                            <p:txEl>
                                              <p:pRg st="4" end="4"/>
                                            </p:txEl>
                                          </p:spTgt>
                                        </p:tgtEl>
                                      </p:cBhvr>
                                    </p:animEffect>
                                  </p:childTnLst>
                                </p:cTn>
                              </p:par>
                            </p:childTnLst>
                          </p:cTn>
                        </p:par>
                        <p:par>
                          <p:cTn id="27" fill="hold">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750"/>
                                        <p:tgtEl>
                                          <p:spTgt spid="9">
                                            <p:txEl>
                                              <p:pRg st="5" end="5"/>
                                            </p:txEl>
                                          </p:spTgt>
                                        </p:tgtEl>
                                      </p:cBhvr>
                                    </p:animEffect>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fade">
                                      <p:cBhvr>
                                        <p:cTn id="34" dur="750"/>
                                        <p:tgtEl>
                                          <p:spTgt spid="9">
                                            <p:txEl>
                                              <p:pRg st="6" end="6"/>
                                            </p:txEl>
                                          </p:spTgt>
                                        </p:tgtEl>
                                      </p:cBhvr>
                                    </p:animEffect>
                                  </p:childTnLst>
                                </p:cTn>
                              </p:par>
                            </p:childTnLst>
                          </p:cTn>
                        </p:par>
                        <p:par>
                          <p:cTn id="35" fill="hold">
                            <p:stCondLst>
                              <p:cond delay="525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3" name="Shape 68">
            <a:extLst>
              <a:ext uri="{FF2B5EF4-FFF2-40B4-BE49-F238E27FC236}">
                <a16:creationId xmlns:a16="http://schemas.microsoft.com/office/drawing/2014/main" id="{BF4AC215-38D7-467F-A487-7EA654C99736}"/>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4" name="Shape 70">
            <a:extLst>
              <a:ext uri="{FF2B5EF4-FFF2-40B4-BE49-F238E27FC236}">
                <a16:creationId xmlns:a16="http://schemas.microsoft.com/office/drawing/2014/main" id="{8BEC4B84-A56A-41B5-98CE-B091EB6E0BE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Quels tests mettre en place ?</a:t>
            </a:r>
          </a:p>
        </p:txBody>
      </p:sp>
      <p:sp>
        <p:nvSpPr>
          <p:cNvPr id="17" name="Espace réservé du texte 2">
            <a:extLst>
              <a:ext uri="{FF2B5EF4-FFF2-40B4-BE49-F238E27FC236}">
                <a16:creationId xmlns:a16="http://schemas.microsoft.com/office/drawing/2014/main" id="{9B4CA070-60EB-4D51-8A9D-B9899B4E0BA7}"/>
              </a:ext>
            </a:extLst>
          </p:cNvPr>
          <p:cNvSpPr>
            <a:spLocks noGrp="1"/>
          </p:cNvSpPr>
          <p:nvPr>
            <p:ph type="body" sz="quarter" idx="13"/>
          </p:nvPr>
        </p:nvSpPr>
        <p:spPr>
          <a:xfrm>
            <a:off x="694116" y="1360800"/>
            <a:ext cx="7702550" cy="4674240"/>
          </a:xfrm>
        </p:spPr>
        <p:txBody>
          <a:bodyPr/>
          <a:lstStyle/>
          <a:p>
            <a:pPr marL="608012" indent="-342900">
              <a:buFont typeface="Arial" pitchFamily="34" charset="0"/>
              <a:buChar char="•"/>
            </a:pPr>
            <a:r>
              <a:rPr lang="fr-FR" sz="2000" b="1" dirty="0">
                <a:solidFill>
                  <a:schemeClr val="dk1"/>
                </a:solidFill>
                <a:latin typeface="Century Gothic"/>
              </a:rPr>
              <a:t>Tests de validation</a:t>
            </a:r>
          </a:p>
          <a:p>
            <a:pPr marL="873125" lvl="1" indent="-342900">
              <a:buFont typeface="Arial" pitchFamily="34" charset="0"/>
              <a:buChar char="•"/>
            </a:pPr>
            <a:endParaRPr lang="fr-FR" sz="2400" dirty="0"/>
          </a:p>
          <a:p>
            <a:pPr marL="608012" indent="-342900">
              <a:buFont typeface="Arial" pitchFamily="34" charset="0"/>
              <a:buChar char="•"/>
            </a:pPr>
            <a:r>
              <a:rPr lang="fr-FR" sz="2000" b="1" dirty="0" smtClean="0">
                <a:solidFill>
                  <a:schemeClr val="dk1"/>
                </a:solidFill>
                <a:latin typeface="Century Gothic"/>
              </a:rPr>
              <a:t>Tests </a:t>
            </a:r>
            <a:r>
              <a:rPr lang="fr-FR" sz="2000" b="1" dirty="0">
                <a:solidFill>
                  <a:schemeClr val="dk1"/>
                </a:solidFill>
                <a:latin typeface="Century Gothic"/>
              </a:rPr>
              <a:t>vitaux</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Exemple de tests au sein du déploiement continu</a:t>
            </a:r>
            <a:endParaRPr lang="fr-FR" sz="2000" b="1" dirty="0">
              <a:solidFill>
                <a:schemeClr val="dk1"/>
              </a:solidFill>
              <a:latin typeface="Century Gothic"/>
            </a:endParaRPr>
          </a:p>
          <a:p>
            <a:pPr marL="265112"/>
            <a:endParaRPr lang="fr-FR" sz="2000" b="1" dirty="0">
              <a:solidFill>
                <a:schemeClr val="dk1"/>
              </a:solidFill>
              <a:latin typeface="Century Gothic"/>
            </a:endParaRPr>
          </a:p>
        </p:txBody>
      </p:sp>
    </p:spTree>
    <p:extLst>
      <p:ext uri="{BB962C8B-B14F-4D97-AF65-F5344CB8AC3E}">
        <p14:creationId xmlns:p14="http://schemas.microsoft.com/office/powerpoint/2010/main" val="197028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Effect transition="in" filter="fade">
                                      <p:cBhvr>
                                        <p:cTn id="19"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8">
            <a:extLst>
              <a:ext uri="{FF2B5EF4-FFF2-40B4-BE49-F238E27FC236}">
                <a16:creationId xmlns:a16="http://schemas.microsoft.com/office/drawing/2014/main" id="{F88BA431-F7DC-4020-998D-5C0F7E117407}"/>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contenu 2"/>
          <p:cNvSpPr>
            <a:spLocks noGrp="1"/>
          </p:cNvSpPr>
          <p:nvPr>
            <p:ph idx="1"/>
          </p:nvPr>
        </p:nvSpPr>
        <p:spPr/>
        <p:txBody>
          <a:bodyPr/>
          <a:lstStyle/>
          <a:p>
            <a:pPr marL="265112" indent="0"/>
            <a:r>
              <a:rPr lang="fr-FR" sz="2000" b="1" u="sng" dirty="0">
                <a:solidFill>
                  <a:schemeClr val="dk1"/>
                </a:solidFill>
                <a:latin typeface="Century Gothic"/>
                <a:cs typeface="Lucida Sans Unicode" pitchFamily="34" charset="0"/>
              </a:rPr>
              <a:t>Définition</a:t>
            </a:r>
            <a:r>
              <a:rPr lang="fr-FR" sz="2000" b="1" dirty="0">
                <a:solidFill>
                  <a:schemeClr val="dk1"/>
                </a:solidFill>
                <a:latin typeface="Century Gothic"/>
                <a:cs typeface="Lucida Sans Unicode" pitchFamily="34" charset="0"/>
              </a:rPr>
              <a:t>:</a:t>
            </a:r>
          </a:p>
          <a:p>
            <a:pPr marL="265112" indent="0"/>
            <a:endParaRPr lang="fr-FR" sz="2000" b="1" dirty="0">
              <a:solidFill>
                <a:schemeClr val="dk1"/>
              </a:solidFill>
              <a:latin typeface="Century Gothic"/>
              <a:cs typeface="Lucida Sans Unicode" pitchFamily="34" charset="0"/>
            </a:endParaRPr>
          </a:p>
          <a:p>
            <a:pPr marL="265112" indent="0" algn="just"/>
            <a:r>
              <a:rPr lang="fr-FR" sz="2000" b="1" dirty="0">
                <a:solidFill>
                  <a:schemeClr val="dk1"/>
                </a:solidFill>
                <a:latin typeface="Century Gothic"/>
                <a:cs typeface="Lucida Sans Unicode" pitchFamily="34" charset="0"/>
              </a:rPr>
              <a:t>Les tests de validation permettent de vérifier qu’une fonctionnalité est conforme aux exigences fonctionnelles.</a:t>
            </a:r>
          </a:p>
          <a:p>
            <a:pPr marL="265112" indent="0" algn="just"/>
            <a:r>
              <a:rPr lang="fr-FR" sz="2000" b="1" dirty="0">
                <a:solidFill>
                  <a:schemeClr val="dk1"/>
                </a:solidFill>
                <a:latin typeface="Century Gothic"/>
                <a:cs typeface="Lucida Sans Unicode" pitchFamily="34" charset="0"/>
              </a:rPr>
              <a:t>Ces tests peuvent être très nombreux.</a:t>
            </a:r>
          </a:p>
          <a:p>
            <a:pPr marL="265112" indent="0" algn="just"/>
            <a:endParaRPr lang="fr-FR" sz="2000" b="1" dirty="0">
              <a:solidFill>
                <a:schemeClr val="dk1"/>
              </a:solidFill>
              <a:latin typeface="Century Gothic"/>
              <a:cs typeface="Lucida Sans Unicode" pitchFamily="34" charset="0"/>
            </a:endParaRPr>
          </a:p>
          <a:p>
            <a:pPr marL="265112" indent="0" algn="just"/>
            <a:r>
              <a:rPr lang="fr-FR" sz="2000" b="1" dirty="0" smtClean="0">
                <a:solidFill>
                  <a:schemeClr val="dk1"/>
                </a:solidFill>
                <a:latin typeface="Century Gothic"/>
                <a:cs typeface="Lucida Sans Unicode" pitchFamily="34" charset="0"/>
              </a:rPr>
              <a:t>Rarement automatisés</a:t>
            </a:r>
          </a:p>
        </p:txBody>
      </p:sp>
      <p:sp>
        <p:nvSpPr>
          <p:cNvPr id="6" name="Shape 70">
            <a:extLst>
              <a:ext uri="{FF2B5EF4-FFF2-40B4-BE49-F238E27FC236}">
                <a16:creationId xmlns:a16="http://schemas.microsoft.com/office/drawing/2014/main" id="{DEA68E4F-5879-4F07-B4F4-9BA06C780EFE}"/>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Les tests de validation</a:t>
            </a:r>
          </a:p>
        </p:txBody>
      </p:sp>
    </p:spTree>
    <p:extLst>
      <p:ext uri="{BB962C8B-B14F-4D97-AF65-F5344CB8AC3E}">
        <p14:creationId xmlns:p14="http://schemas.microsoft.com/office/powerpoint/2010/main" val="32056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3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2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8">
            <a:extLst>
              <a:ext uri="{FF2B5EF4-FFF2-40B4-BE49-F238E27FC236}">
                <a16:creationId xmlns:a16="http://schemas.microsoft.com/office/drawing/2014/main" id="{DE593D6E-78F3-4327-A0CE-37B5834436E0}"/>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886" y="2132856"/>
            <a:ext cx="3883141" cy="3535101"/>
          </a:xfrm>
          <a:prstGeom prst="rect">
            <a:avLst/>
          </a:prstGeom>
        </p:spPr>
      </p:pic>
      <p:sp>
        <p:nvSpPr>
          <p:cNvPr id="3" name="Espace réservé du contenu 2"/>
          <p:cNvSpPr>
            <a:spLocks noGrp="1"/>
          </p:cNvSpPr>
          <p:nvPr>
            <p:ph idx="1"/>
          </p:nvPr>
        </p:nvSpPr>
        <p:spPr/>
        <p:txBody>
          <a:bodyPr/>
          <a:lstStyle/>
          <a:p>
            <a:pPr marL="265112" indent="0"/>
            <a:r>
              <a:rPr lang="fr-FR" sz="2000" b="1" u="sng" dirty="0">
                <a:solidFill>
                  <a:schemeClr val="dk1"/>
                </a:solidFill>
                <a:latin typeface="Century Gothic"/>
                <a:cs typeface="Lucida Sans Unicode" pitchFamily="34" charset="0"/>
              </a:rPr>
              <a:t>Définition:</a:t>
            </a:r>
          </a:p>
          <a:p>
            <a:pPr marL="265112" indent="0" algn="just"/>
            <a:r>
              <a:rPr lang="fr-FR" sz="2000" b="1" dirty="0">
                <a:solidFill>
                  <a:schemeClr val="dk1"/>
                </a:solidFill>
                <a:latin typeface="Century Gothic"/>
                <a:cs typeface="Lucida Sans Unicode" pitchFamily="34" charset="0"/>
              </a:rPr>
              <a:t>Les tests vitaux sont un sous ensemble des tests de régressions.</a:t>
            </a:r>
          </a:p>
          <a:p>
            <a:pPr marL="608012" indent="-342900" algn="just">
              <a:buFont typeface="Arial" pitchFamily="34" charset="0"/>
              <a:buChar char="•"/>
            </a:pPr>
            <a:r>
              <a:rPr lang="fr-FR" sz="2000" b="1" dirty="0">
                <a:solidFill>
                  <a:schemeClr val="dk1"/>
                </a:solidFill>
                <a:latin typeface="Century Gothic"/>
                <a:cs typeface="Lucida Sans Unicode" pitchFamily="34" charset="0"/>
              </a:rPr>
              <a:t>Ils couvrent les principaux scenarii. </a:t>
            </a:r>
          </a:p>
          <a:p>
            <a:pPr marL="608012" indent="-342900" algn="just">
              <a:buFont typeface="Arial" pitchFamily="34" charset="0"/>
              <a:buChar char="•"/>
            </a:pPr>
            <a:r>
              <a:rPr lang="fr-FR" sz="2000" b="1" dirty="0">
                <a:solidFill>
                  <a:schemeClr val="dk1"/>
                </a:solidFill>
                <a:latin typeface="Century Gothic"/>
                <a:cs typeface="Lucida Sans Unicode" pitchFamily="34" charset="0"/>
              </a:rPr>
              <a:t>Exécution très rapide </a:t>
            </a:r>
            <a:r>
              <a:rPr lang="fr-FR" sz="2000" b="1" dirty="0" smtClean="0">
                <a:solidFill>
                  <a:schemeClr val="dk1"/>
                </a:solidFill>
                <a:latin typeface="Century Gothic"/>
                <a:cs typeface="Lucida Sans Unicode" pitchFamily="34" charset="0"/>
              </a:rPr>
              <a:t>(inclus dans les processus d’I.C)</a:t>
            </a:r>
            <a:endParaRPr lang="fr-FR" sz="2000" b="1" dirty="0">
              <a:solidFill>
                <a:schemeClr val="dk1"/>
              </a:solidFill>
              <a:latin typeface="Century Gothic"/>
              <a:cs typeface="Lucida Sans Unicode" pitchFamily="34" charset="0"/>
            </a:endParaRPr>
          </a:p>
          <a:p>
            <a:pPr marL="608012" indent="-342900" algn="just">
              <a:buFont typeface="Arial" pitchFamily="34" charset="0"/>
              <a:buChar char="•"/>
            </a:pPr>
            <a:r>
              <a:rPr lang="fr-FR" sz="2000" b="1" dirty="0">
                <a:solidFill>
                  <a:schemeClr val="dk1"/>
                </a:solidFill>
                <a:latin typeface="Century Gothic"/>
                <a:cs typeface="Lucida Sans Unicode" pitchFamily="34" charset="0"/>
              </a:rPr>
              <a:t>Exécution très fréquente (chaque livraison)</a:t>
            </a:r>
          </a:p>
          <a:p>
            <a:pPr marL="265112" indent="0" algn="just"/>
            <a:endParaRPr lang="fr-FR" sz="2000" b="1" dirty="0">
              <a:solidFill>
                <a:schemeClr val="dk1"/>
              </a:solidFill>
              <a:latin typeface="Century Gothic"/>
              <a:cs typeface="Lucida Sans Unicode" pitchFamily="34" charset="0"/>
            </a:endParaRPr>
          </a:p>
          <a:p>
            <a:pPr marL="265112" indent="0" algn="just"/>
            <a:r>
              <a:rPr lang="fr-FR" sz="2000" b="1" dirty="0">
                <a:solidFill>
                  <a:schemeClr val="dk1"/>
                </a:solidFill>
                <a:latin typeface="Century Gothic"/>
                <a:cs typeface="Lucida Sans Unicode" pitchFamily="34" charset="0"/>
              </a:rPr>
              <a:t>Il permettent de repérer très rapidement une éventuelle régression majeure</a:t>
            </a:r>
            <a:r>
              <a:rPr lang="fr-FR" sz="2000" b="1" dirty="0" smtClean="0">
                <a:solidFill>
                  <a:schemeClr val="dk1"/>
                </a:solidFill>
                <a:latin typeface="Century Gothic"/>
                <a:cs typeface="Lucida Sans Unicode" pitchFamily="34" charset="0"/>
              </a:rPr>
              <a:t>.</a:t>
            </a:r>
            <a:endParaRPr lang="fr-FR" sz="2000" b="1" dirty="0">
              <a:solidFill>
                <a:schemeClr val="dk1"/>
              </a:solidFill>
              <a:latin typeface="Century Gothic"/>
              <a:cs typeface="Lucida Sans Unicode" pitchFamily="34" charset="0"/>
            </a:endParaRPr>
          </a:p>
        </p:txBody>
      </p:sp>
      <p:sp>
        <p:nvSpPr>
          <p:cNvPr id="6" name="Shape 70">
            <a:extLst>
              <a:ext uri="{FF2B5EF4-FFF2-40B4-BE49-F238E27FC236}">
                <a16:creationId xmlns:a16="http://schemas.microsoft.com/office/drawing/2014/main" id="{8CAF5397-E421-478A-8861-8DA2F091F8D6}"/>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Les tests vitaux</a:t>
            </a:r>
          </a:p>
        </p:txBody>
      </p:sp>
    </p:spTree>
    <p:extLst>
      <p:ext uri="{BB962C8B-B14F-4D97-AF65-F5344CB8AC3E}">
        <p14:creationId xmlns:p14="http://schemas.microsoft.com/office/powerpoint/2010/main" val="362593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50"/>
                                        <p:tgtEl>
                                          <p:spTgt spid="3">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750"/>
                                        <p:tgtEl>
                                          <p:spTgt spid="3">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25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750"/>
                                        <p:tgtEl>
                                          <p:spTgt spid="3">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50"/>
                                        <p:tgtEl>
                                          <p:spTgt spid="3">
                                            <p:txEl>
                                              <p:pRg st="4" end="4"/>
                                            </p:txEl>
                                          </p:spTgt>
                                        </p:tgtEl>
                                      </p:cBhvr>
                                    </p:animEffect>
                                  </p:childTnLst>
                                </p:cTn>
                              </p:par>
                            </p:childTnLst>
                          </p:cTn>
                        </p:par>
                        <p:par>
                          <p:cTn id="28" fill="hold">
                            <p:stCondLst>
                              <p:cond delay="6000"/>
                            </p:stCondLst>
                            <p:childTnLst>
                              <p:par>
                                <p:cTn id="29" presetID="10" presetClass="entr" presetSubtype="0" fill="hold" grpId="0" nodeType="afterEffect">
                                  <p:stCondLst>
                                    <p:cond delay="2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750"/>
                                        <p:tgtEl>
                                          <p:spTgt spid="3">
                                            <p:txEl>
                                              <p:pRg st="6" end="6"/>
                                            </p:txEl>
                                          </p:spTgt>
                                        </p:tgtEl>
                                      </p:cBhvr>
                                    </p:animEffect>
                                  </p:childTnLst>
                                </p:cTn>
                              </p:par>
                            </p:childTnLst>
                          </p:cTn>
                        </p:par>
                        <p:par>
                          <p:cTn id="32" fill="hold">
                            <p:stCondLst>
                              <p:cond delay="875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8">
            <a:extLst>
              <a:ext uri="{FF2B5EF4-FFF2-40B4-BE49-F238E27FC236}">
                <a16:creationId xmlns:a16="http://schemas.microsoft.com/office/drawing/2014/main" id="{E19828C9-4A24-477F-A0FE-254154C28ECA}"/>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 name="Espace réservé du numéro de diapositive 3"/>
          <p:cNvSpPr>
            <a:spLocks noGrp="1"/>
          </p:cNvSpPr>
          <p:nvPr>
            <p:ph type="sldNum" sz="quarter" idx="12"/>
          </p:nvPr>
        </p:nvSpPr>
        <p:spPr/>
        <p:txBody>
          <a:bodyPr/>
          <a:lstStyle/>
          <a:p>
            <a:fld id="{86826A26-40F1-4A97-8169-AB0A3DAE93D2}" type="slidenum">
              <a:rPr lang="fr-FR" smtClean="0"/>
              <a:t>18</a:t>
            </a:fld>
            <a:endParaRPr lang="fr-FR"/>
          </a:p>
        </p:txBody>
      </p:sp>
      <p:sp>
        <p:nvSpPr>
          <p:cNvPr id="8" name="Shape 70">
            <a:extLst>
              <a:ext uri="{FF2B5EF4-FFF2-40B4-BE49-F238E27FC236}">
                <a16:creationId xmlns:a16="http://schemas.microsoft.com/office/drawing/2014/main" id="{05959B35-EB54-4D44-9DF2-5437E4C618AD}"/>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Exemple des tests possibles au sein du déploiement continu</a:t>
            </a:r>
          </a:p>
        </p:txBody>
      </p:sp>
      <p:pic>
        <p:nvPicPr>
          <p:cNvPr id="3" name="Image 2">
            <a:extLst>
              <a:ext uri="{FF2B5EF4-FFF2-40B4-BE49-F238E27FC236}">
                <a16:creationId xmlns:a16="http://schemas.microsoft.com/office/drawing/2014/main" id="{F9EF4C26-8BCB-4C0D-8720-022D3C3A7401}"/>
              </a:ext>
            </a:extLst>
          </p:cNvPr>
          <p:cNvPicPr>
            <a:picLocks noChangeAspect="1"/>
          </p:cNvPicPr>
          <p:nvPr/>
        </p:nvPicPr>
        <p:blipFill>
          <a:blip r:embed="rId3"/>
          <a:stretch>
            <a:fillRect/>
          </a:stretch>
        </p:blipFill>
        <p:spPr>
          <a:xfrm>
            <a:off x="1433513" y="1313656"/>
            <a:ext cx="6276975" cy="4419600"/>
          </a:xfrm>
          <a:prstGeom prst="rect">
            <a:avLst/>
          </a:prstGeom>
        </p:spPr>
      </p:pic>
    </p:spTree>
    <p:extLst>
      <p:ext uri="{BB962C8B-B14F-4D97-AF65-F5344CB8AC3E}">
        <p14:creationId xmlns:p14="http://schemas.microsoft.com/office/powerpoint/2010/main" val="319386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8">
            <a:extLst>
              <a:ext uri="{FF2B5EF4-FFF2-40B4-BE49-F238E27FC236}">
                <a16:creationId xmlns:a16="http://schemas.microsoft.com/office/drawing/2014/main" id="{65428BB2-1261-4598-BB4E-42778A6606AA}"/>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aphicFrame>
        <p:nvGraphicFramePr>
          <p:cNvPr id="5" name="Diagram 4"/>
          <p:cNvGraphicFramePr/>
          <p:nvPr>
            <p:extLst>
              <p:ext uri="{D42A27DB-BD31-4B8C-83A1-F6EECF244321}">
                <p14:modId xmlns:p14="http://schemas.microsoft.com/office/powerpoint/2010/main" val="417008036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70">
            <a:extLst>
              <a:ext uri="{FF2B5EF4-FFF2-40B4-BE49-F238E27FC236}">
                <a16:creationId xmlns:a16="http://schemas.microsoft.com/office/drawing/2014/main" id="{02C9D666-0DAC-4856-ADF5-DF37594BDCCC}"/>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Problématique des tests</a:t>
            </a:r>
          </a:p>
        </p:txBody>
      </p:sp>
      <p:sp>
        <p:nvSpPr>
          <p:cNvPr id="8" name="Espace réservé du texte 2">
            <a:extLst>
              <a:ext uri="{FF2B5EF4-FFF2-40B4-BE49-F238E27FC236}">
                <a16:creationId xmlns:a16="http://schemas.microsoft.com/office/drawing/2014/main" id="{3E700323-B143-4CCA-A6C7-5E68B9CE1427}"/>
              </a:ext>
            </a:extLst>
          </p:cNvPr>
          <p:cNvSpPr>
            <a:spLocks noGrp="1"/>
          </p:cNvSpPr>
          <p:nvPr>
            <p:ph type="body" sz="quarter" idx="13"/>
          </p:nvPr>
        </p:nvSpPr>
        <p:spPr>
          <a:xfrm>
            <a:off x="694116" y="1360800"/>
            <a:ext cx="7702550" cy="4674240"/>
          </a:xfrm>
        </p:spPr>
        <p:txBody>
          <a:bodyPr/>
          <a:lstStyle/>
          <a:p>
            <a:pPr marL="608012" indent="-342900">
              <a:buFont typeface="Arial" pitchFamily="34" charset="0"/>
              <a:buChar char="•"/>
            </a:pPr>
            <a:r>
              <a:rPr lang="fr-FR" sz="2000" b="1" dirty="0">
                <a:solidFill>
                  <a:schemeClr val="dk1"/>
                </a:solidFill>
                <a:latin typeface="Century Gothic"/>
              </a:rPr>
              <a:t>3 facteurs :</a:t>
            </a:r>
          </a:p>
        </p:txBody>
      </p:sp>
    </p:spTree>
    <p:extLst>
      <p:ext uri="{BB962C8B-B14F-4D97-AF65-F5344CB8AC3E}">
        <p14:creationId xmlns:p14="http://schemas.microsoft.com/office/powerpoint/2010/main" val="39024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graphicEl>
                                              <a:dgm id="{1C8F833F-5DF5-4276-A3E0-E6954626E296}"/>
                                            </p:graphicEl>
                                          </p:spTgt>
                                        </p:tgtEl>
                                        <p:attrNameLst>
                                          <p:attrName>style.visibility</p:attrName>
                                        </p:attrNameLst>
                                      </p:cBhvr>
                                      <p:to>
                                        <p:strVal val="visible"/>
                                      </p:to>
                                    </p:set>
                                    <p:animEffect transition="in" filter="fade">
                                      <p:cBhvr>
                                        <p:cTn id="11" dur="1500"/>
                                        <p:tgtEl>
                                          <p:spTgt spid="5">
                                            <p:graphicEl>
                                              <a:dgm id="{1C8F833F-5DF5-4276-A3E0-E6954626E296}"/>
                                            </p:graphic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5">
                                            <p:graphicEl>
                                              <a:dgm id="{7A68F159-9778-43EE-A594-985C7562F319}"/>
                                            </p:graphicEl>
                                          </p:spTgt>
                                        </p:tgtEl>
                                        <p:attrNameLst>
                                          <p:attrName>style.visibility</p:attrName>
                                        </p:attrNameLst>
                                      </p:cBhvr>
                                      <p:to>
                                        <p:strVal val="visible"/>
                                      </p:to>
                                    </p:set>
                                    <p:animEffect transition="in" filter="fade">
                                      <p:cBhvr>
                                        <p:cTn id="15" dur="1500"/>
                                        <p:tgtEl>
                                          <p:spTgt spid="5">
                                            <p:graphicEl>
                                              <a:dgm id="{7A68F159-9778-43EE-A594-985C7562F319}"/>
                                            </p:graphic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5">
                                            <p:graphicEl>
                                              <a:dgm id="{BB401CCE-CF28-42BC-A1B4-EC75A72089F5}"/>
                                            </p:graphicEl>
                                          </p:spTgt>
                                        </p:tgtEl>
                                        <p:attrNameLst>
                                          <p:attrName>style.visibility</p:attrName>
                                        </p:attrNameLst>
                                      </p:cBhvr>
                                      <p:to>
                                        <p:strVal val="visible"/>
                                      </p:to>
                                    </p:set>
                                    <p:animEffect transition="in" filter="fade">
                                      <p:cBhvr>
                                        <p:cTn id="19" dur="1500"/>
                                        <p:tgtEl>
                                          <p:spTgt spid="5">
                                            <p:graphicEl>
                                              <a:dgm id="{BB401CCE-CF28-42BC-A1B4-EC75A72089F5}"/>
                                            </p:graphicEl>
                                          </p:spTgt>
                                        </p:tgtEl>
                                      </p:cBhvr>
                                    </p:animEffect>
                                  </p:childTnLst>
                                </p:cTn>
                              </p:par>
                            </p:childTnLst>
                          </p:cTn>
                        </p:par>
                        <p:par>
                          <p:cTn id="20" fill="hold">
                            <p:stCondLst>
                              <p:cond delay="5250"/>
                            </p:stCondLst>
                            <p:childTnLst>
                              <p:par>
                                <p:cTn id="21" presetID="10" presetClass="entr" presetSubtype="0" fill="hold" grpId="0" nodeType="afterEffect">
                                  <p:stCondLst>
                                    <p:cond delay="0"/>
                                  </p:stCondLst>
                                  <p:childTnLst>
                                    <p:set>
                                      <p:cBhvr>
                                        <p:cTn id="22" dur="1" fill="hold">
                                          <p:stCondLst>
                                            <p:cond delay="0"/>
                                          </p:stCondLst>
                                        </p:cTn>
                                        <p:tgtEl>
                                          <p:spTgt spid="5">
                                            <p:graphicEl>
                                              <a:dgm id="{3AD95819-A371-45BA-B647-EC23BDC863D9}"/>
                                            </p:graphicEl>
                                          </p:spTgt>
                                        </p:tgtEl>
                                        <p:attrNameLst>
                                          <p:attrName>style.visibility</p:attrName>
                                        </p:attrNameLst>
                                      </p:cBhvr>
                                      <p:to>
                                        <p:strVal val="visible"/>
                                      </p:to>
                                    </p:set>
                                    <p:animEffect transition="in" filter="fade">
                                      <p:cBhvr>
                                        <p:cTn id="23" dur="1500"/>
                                        <p:tgtEl>
                                          <p:spTgt spid="5">
                                            <p:graphicEl>
                                              <a:dgm id="{3AD95819-A371-45BA-B647-EC23BDC863D9}"/>
                                            </p:graphicEl>
                                          </p:spTgt>
                                        </p:tgtEl>
                                      </p:cBhvr>
                                    </p:animEffect>
                                  </p:childTnLst>
                                </p:cTn>
                              </p:par>
                            </p:childTnLst>
                          </p:cTn>
                        </p:par>
                        <p:par>
                          <p:cTn id="24" fill="hold">
                            <p:stCondLst>
                              <p:cond delay="6750"/>
                            </p:stCondLst>
                            <p:childTnLst>
                              <p:par>
                                <p:cTn id="25" presetID="10" presetClass="entr" presetSubtype="0" fill="hold" grpId="0" nodeType="afterEffect">
                                  <p:stCondLst>
                                    <p:cond delay="0"/>
                                  </p:stCondLst>
                                  <p:childTnLst>
                                    <p:set>
                                      <p:cBhvr>
                                        <p:cTn id="26" dur="1" fill="hold">
                                          <p:stCondLst>
                                            <p:cond delay="0"/>
                                          </p:stCondLst>
                                        </p:cTn>
                                        <p:tgtEl>
                                          <p:spTgt spid="5">
                                            <p:graphicEl>
                                              <a:dgm id="{66E766BA-0AF2-4430-BFD1-5FE2404FCA4D}"/>
                                            </p:graphicEl>
                                          </p:spTgt>
                                        </p:tgtEl>
                                        <p:attrNameLst>
                                          <p:attrName>style.visibility</p:attrName>
                                        </p:attrNameLst>
                                      </p:cBhvr>
                                      <p:to>
                                        <p:strVal val="visible"/>
                                      </p:to>
                                    </p:set>
                                    <p:animEffect transition="in" filter="fade">
                                      <p:cBhvr>
                                        <p:cTn id="27" dur="1500"/>
                                        <p:tgtEl>
                                          <p:spTgt spid="5">
                                            <p:graphicEl>
                                              <a:dgm id="{66E766BA-0AF2-4430-BFD1-5FE2404FCA4D}"/>
                                            </p:graphicEl>
                                          </p:spTgt>
                                        </p:tgtEl>
                                      </p:cBhvr>
                                    </p:animEffect>
                                  </p:childTnLst>
                                </p:cTn>
                              </p:par>
                            </p:childTnLst>
                          </p:cTn>
                        </p:par>
                        <p:par>
                          <p:cTn id="28" fill="hold">
                            <p:stCondLst>
                              <p:cond delay="8250"/>
                            </p:stCondLst>
                            <p:childTnLst>
                              <p:par>
                                <p:cTn id="29" presetID="10" presetClass="entr" presetSubtype="0" fill="hold" grpId="0" nodeType="afterEffect">
                                  <p:stCondLst>
                                    <p:cond delay="0"/>
                                  </p:stCondLst>
                                  <p:childTnLst>
                                    <p:set>
                                      <p:cBhvr>
                                        <p:cTn id="30" dur="1" fill="hold">
                                          <p:stCondLst>
                                            <p:cond delay="0"/>
                                          </p:stCondLst>
                                        </p:cTn>
                                        <p:tgtEl>
                                          <p:spTgt spid="5">
                                            <p:graphicEl>
                                              <a:dgm id="{2B5C3BE9-9046-4C84-9EDF-1B9D9B85FFC5}"/>
                                            </p:graphicEl>
                                          </p:spTgt>
                                        </p:tgtEl>
                                        <p:attrNameLst>
                                          <p:attrName>style.visibility</p:attrName>
                                        </p:attrNameLst>
                                      </p:cBhvr>
                                      <p:to>
                                        <p:strVal val="visible"/>
                                      </p:to>
                                    </p:set>
                                    <p:animEffect transition="in" filter="fade">
                                      <p:cBhvr>
                                        <p:cTn id="31" dur="1500"/>
                                        <p:tgtEl>
                                          <p:spTgt spid="5">
                                            <p:graphicEl>
                                              <a:dgm id="{2B5C3BE9-9046-4C84-9EDF-1B9D9B85FFC5}"/>
                                            </p:graphicEl>
                                          </p:spTgt>
                                        </p:tgtEl>
                                      </p:cBhvr>
                                    </p:animEffect>
                                  </p:childTnLst>
                                </p:cTn>
                              </p:par>
                            </p:childTnLst>
                          </p:cTn>
                        </p:par>
                        <p:par>
                          <p:cTn id="32" fill="hold">
                            <p:stCondLst>
                              <p:cond delay="9750"/>
                            </p:stCondLst>
                            <p:childTnLst>
                              <p:par>
                                <p:cTn id="33" presetID="10" presetClass="entr" presetSubtype="0" fill="hold" grpId="0"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7"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69" name="Shape 69"/>
          <p:cNvSpPr txBox="1">
            <a:spLocks noGrp="1"/>
          </p:cNvSpPr>
          <p:nvPr>
            <p:ph type="body" idx="1"/>
          </p:nvPr>
        </p:nvSpPr>
        <p:spPr>
          <a:xfrm>
            <a:off x="-108519" y="1340767"/>
            <a:ext cx="9108504" cy="3672407"/>
          </a:xfrm>
          <a:prstGeom prst="rect">
            <a:avLst/>
          </a:prstGeom>
          <a:noFill/>
          <a:ln>
            <a:noFill/>
          </a:ln>
        </p:spPr>
        <p:txBody>
          <a:bodyPr lIns="91425" tIns="45700" rIns="91425" bIns="45700" anchor="t" anchorCtr="0">
            <a:noAutofit/>
          </a:bodyPr>
          <a:lstStyle/>
          <a:p>
            <a:pPr marL="425450" lvl="1" indent="-247650">
              <a:spcBef>
                <a:spcPts val="0"/>
              </a:spcBef>
            </a:pPr>
            <a:r>
              <a:rPr lang="fr-FR" sz="2000" b="1" dirty="0">
                <a:latin typeface="Century Gothic"/>
                <a:ea typeface="Century Gothic"/>
                <a:cs typeface="Century Gothic"/>
                <a:sym typeface="Century Gothic"/>
              </a:rPr>
              <a:t>Notre parcours</a:t>
            </a:r>
          </a:p>
          <a:p>
            <a:pPr marL="425450" lvl="1" indent="-247650">
              <a:spcBef>
                <a:spcPts val="0"/>
              </a:spcBef>
            </a:pPr>
            <a:endParaRPr lang="fr-FR" sz="2000" b="1" dirty="0">
              <a:latin typeface="Century Gothic"/>
              <a:ea typeface="Century Gothic"/>
              <a:cs typeface="Century Gothic"/>
              <a:sym typeface="Century Gothic"/>
            </a:endParaRPr>
          </a:p>
          <a:p>
            <a:pPr marL="425450" lvl="1" indent="-247650">
              <a:spcBef>
                <a:spcPts val="0"/>
              </a:spcBef>
            </a:pPr>
            <a:r>
              <a:rPr lang="fr-FR" sz="2000" b="1" dirty="0">
                <a:latin typeface="Century Gothic"/>
                <a:ea typeface="Century Gothic"/>
                <a:cs typeface="Century Gothic"/>
                <a:sym typeface="Century Gothic"/>
              </a:rPr>
              <a:t>Intégration, livraison et déploiement continus</a:t>
            </a:r>
          </a:p>
          <a:p>
            <a:pPr marL="425450" lvl="1" indent="-247650">
              <a:spcBef>
                <a:spcPts val="0"/>
              </a:spcBef>
            </a:pPr>
            <a:endParaRPr lang="fr-FR" sz="2000" b="1" dirty="0">
              <a:latin typeface="Century Gothic"/>
              <a:ea typeface="Century Gothic"/>
              <a:cs typeface="Century Gothic"/>
              <a:sym typeface="Century Gothic"/>
            </a:endParaRPr>
          </a:p>
          <a:p>
            <a:pPr marL="425450" lvl="1" indent="-247650">
              <a:spcBef>
                <a:spcPts val="0"/>
              </a:spcBef>
            </a:pPr>
            <a:r>
              <a:rPr lang="fr-FR" sz="2000" b="1" dirty="0">
                <a:latin typeface="Century Gothic"/>
                <a:ea typeface="Century Gothic"/>
                <a:cs typeface="Century Gothic"/>
                <a:sym typeface="Century Gothic"/>
              </a:rPr>
              <a:t>La place des tests au sein de l’I.C.</a:t>
            </a:r>
          </a:p>
          <a:p>
            <a:pPr marL="425450" lvl="1" indent="-247650">
              <a:spcBef>
                <a:spcPts val="0"/>
              </a:spcBef>
            </a:pPr>
            <a:endParaRPr lang="fr-FR" sz="2000" b="1" dirty="0">
              <a:latin typeface="Century Gothic"/>
              <a:ea typeface="Century Gothic"/>
              <a:cs typeface="Century Gothic"/>
              <a:sym typeface="Century Gothic"/>
            </a:endParaRPr>
          </a:p>
          <a:p>
            <a:pPr marL="425450" lvl="1" indent="-247650">
              <a:spcBef>
                <a:spcPts val="0"/>
              </a:spcBef>
            </a:pPr>
            <a:r>
              <a:rPr lang="fr-FR" sz="2000" b="1" dirty="0">
                <a:latin typeface="Century Gothic"/>
                <a:ea typeface="Century Gothic"/>
                <a:cs typeface="Century Gothic"/>
                <a:sym typeface="Century Gothic"/>
              </a:rPr>
              <a:t>Présentation d’une solution</a:t>
            </a:r>
          </a:p>
          <a:p>
            <a:pPr marL="425450" lvl="1" indent="-247650">
              <a:spcBef>
                <a:spcPts val="0"/>
              </a:spcBef>
            </a:pPr>
            <a:endParaRPr lang="fr-FR" sz="2000" b="1" dirty="0">
              <a:latin typeface="Century Gothic"/>
              <a:ea typeface="Century Gothic"/>
              <a:cs typeface="Century Gothic"/>
              <a:sym typeface="Century Gothic"/>
            </a:endParaRPr>
          </a:p>
          <a:p>
            <a:pPr marL="425450" lvl="1" indent="-247650">
              <a:spcBef>
                <a:spcPts val="0"/>
              </a:spcBef>
            </a:pPr>
            <a:r>
              <a:rPr lang="fr-FR" sz="2000" b="1" dirty="0">
                <a:latin typeface="Century Gothic"/>
                <a:ea typeface="Century Gothic"/>
                <a:cs typeface="Century Gothic"/>
                <a:sym typeface="Century Gothic"/>
              </a:rPr>
              <a:t>Questions</a:t>
            </a:r>
          </a:p>
          <a:p>
            <a:pPr marL="177800" lvl="1" indent="0">
              <a:spcBef>
                <a:spcPts val="0"/>
              </a:spcBef>
              <a:buNone/>
            </a:pPr>
            <a:endParaRPr lang="fr-FR" sz="2000" b="1" dirty="0">
              <a:latin typeface="Century Gothic"/>
              <a:ea typeface="Century Gothic"/>
              <a:cs typeface="Century Gothic"/>
              <a:sym typeface="Century Gothic"/>
            </a:endParaRPr>
          </a:p>
        </p:txBody>
      </p:sp>
      <p:sp>
        <p:nvSpPr>
          <p:cNvPr id="70" name="Shape 70"/>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marR="0" lvl="0" indent="-342900" algn="r" rtl="0">
              <a:spcBef>
                <a:spcPts val="0"/>
              </a:spcBef>
              <a:spcAft>
                <a:spcPts val="0"/>
              </a:spcAft>
              <a:buClr>
                <a:srgbClr val="2256A6"/>
              </a:buClr>
              <a:buSzPct val="25000"/>
              <a:buFont typeface="Arial"/>
              <a:buNone/>
            </a:pPr>
            <a:r>
              <a:rPr lang="fr-FR" sz="3600" b="1" dirty="0">
                <a:solidFill>
                  <a:srgbClr val="2256A6"/>
                </a:solidFill>
                <a:latin typeface="Century Gothic"/>
                <a:ea typeface="Century Gothic"/>
                <a:cs typeface="Century Gothic"/>
                <a:sym typeface="Century Gothic"/>
              </a:rPr>
              <a:t>Sommaire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750"/>
                                        <p:tgtEl>
                                          <p:spTgt spid="69">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9">
                                            <p:txEl>
                                              <p:pRg st="2" end="2"/>
                                            </p:txEl>
                                          </p:spTgt>
                                        </p:tgtEl>
                                        <p:attrNameLst>
                                          <p:attrName>style.visibility</p:attrName>
                                        </p:attrNameLst>
                                      </p:cBhvr>
                                      <p:to>
                                        <p:strVal val="visible"/>
                                      </p:to>
                                    </p:set>
                                    <p:animEffect transition="in" filter="fade">
                                      <p:cBhvr>
                                        <p:cTn id="11" dur="750"/>
                                        <p:tgtEl>
                                          <p:spTgt spid="69">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9">
                                            <p:txEl>
                                              <p:pRg st="4" end="4"/>
                                            </p:txEl>
                                          </p:spTgt>
                                        </p:tgtEl>
                                        <p:attrNameLst>
                                          <p:attrName>style.visibility</p:attrName>
                                        </p:attrNameLst>
                                      </p:cBhvr>
                                      <p:to>
                                        <p:strVal val="visible"/>
                                      </p:to>
                                    </p:set>
                                    <p:animEffect transition="in" filter="fade">
                                      <p:cBhvr>
                                        <p:cTn id="15" dur="750"/>
                                        <p:tgtEl>
                                          <p:spTgt spid="69">
                                            <p:txEl>
                                              <p:pRg st="4" end="4"/>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69">
                                            <p:txEl>
                                              <p:pRg st="6" end="6"/>
                                            </p:txEl>
                                          </p:spTgt>
                                        </p:tgtEl>
                                        <p:attrNameLst>
                                          <p:attrName>style.visibility</p:attrName>
                                        </p:attrNameLst>
                                      </p:cBhvr>
                                      <p:to>
                                        <p:strVal val="visible"/>
                                      </p:to>
                                    </p:set>
                                    <p:animEffect transition="in" filter="fade">
                                      <p:cBhvr>
                                        <p:cTn id="19" dur="750"/>
                                        <p:tgtEl>
                                          <p:spTgt spid="69">
                                            <p:txEl>
                                              <p:pRg st="6" end="6"/>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69">
                                            <p:txEl>
                                              <p:pRg st="8" end="8"/>
                                            </p:txEl>
                                          </p:spTgt>
                                        </p:tgtEl>
                                        <p:attrNameLst>
                                          <p:attrName>style.visibility</p:attrName>
                                        </p:attrNameLst>
                                      </p:cBhvr>
                                      <p:to>
                                        <p:strVal val="visible"/>
                                      </p:to>
                                    </p:set>
                                    <p:animEffect transition="in" filter="fade">
                                      <p:cBhvr>
                                        <p:cTn id="23" dur="750"/>
                                        <p:tgtEl>
                                          <p:spTgt spid="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5" name="Shape 68">
            <a:extLst>
              <a:ext uri="{FF2B5EF4-FFF2-40B4-BE49-F238E27FC236}">
                <a16:creationId xmlns:a16="http://schemas.microsoft.com/office/drawing/2014/main" id="{80FE58ED-A0CF-46C3-952F-8AA9D7314A41}"/>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a:solidFill>
                  <a:schemeClr val="dk1"/>
                </a:solidFill>
                <a:latin typeface="Century Gothic"/>
              </a:rPr>
              <a:t>Changements induits par les </a:t>
            </a:r>
            <a:r>
              <a:rPr lang="fr-FR" sz="2000" b="1" dirty="0" err="1">
                <a:solidFill>
                  <a:schemeClr val="dk1"/>
                </a:solidFill>
                <a:latin typeface="Century Gothic"/>
              </a:rPr>
              <a:t>x.C</a:t>
            </a:r>
            <a:endParaRPr lang="fr-FR" sz="2000" b="1" dirty="0">
              <a:solidFill>
                <a:schemeClr val="dk1"/>
              </a:solidFill>
              <a:latin typeface="Century Gothic"/>
            </a:endParaRPr>
          </a:p>
        </p:txBody>
      </p:sp>
      <p:sp>
        <p:nvSpPr>
          <p:cNvPr id="6" name="Shape 70">
            <a:extLst>
              <a:ext uri="{FF2B5EF4-FFF2-40B4-BE49-F238E27FC236}">
                <a16:creationId xmlns:a16="http://schemas.microsoft.com/office/drawing/2014/main" id="{05BD69C7-E225-4D93-9A72-D4E6A9EE2586}"/>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Problématique des tests</a:t>
            </a:r>
          </a:p>
        </p:txBody>
      </p:sp>
      <p:pic>
        <p:nvPicPr>
          <p:cNvPr id="9" name="Image 8">
            <a:extLst>
              <a:ext uri="{FF2B5EF4-FFF2-40B4-BE49-F238E27FC236}">
                <a16:creationId xmlns:a16="http://schemas.microsoft.com/office/drawing/2014/main" id="{38FADE3B-BF5B-45BC-B17B-25986D86C1FE}"/>
              </a:ext>
            </a:extLst>
          </p:cNvPr>
          <p:cNvPicPr>
            <a:picLocks noChangeAspect="1"/>
          </p:cNvPicPr>
          <p:nvPr/>
        </p:nvPicPr>
        <p:blipFill rotWithShape="1">
          <a:blip r:embed="rId3"/>
          <a:srcRect b="66193"/>
          <a:stretch/>
        </p:blipFill>
        <p:spPr>
          <a:xfrm>
            <a:off x="0" y="1671414"/>
            <a:ext cx="9144000" cy="1397546"/>
          </a:xfrm>
          <a:prstGeom prst="rect">
            <a:avLst/>
          </a:prstGeom>
        </p:spPr>
      </p:pic>
      <p:pic>
        <p:nvPicPr>
          <p:cNvPr id="11" name="Image 10">
            <a:extLst>
              <a:ext uri="{FF2B5EF4-FFF2-40B4-BE49-F238E27FC236}">
                <a16:creationId xmlns:a16="http://schemas.microsoft.com/office/drawing/2014/main" id="{F717A01C-BDD1-4DE4-8CB5-F30197442CAF}"/>
              </a:ext>
            </a:extLst>
          </p:cNvPr>
          <p:cNvPicPr>
            <a:picLocks noChangeAspect="1"/>
          </p:cNvPicPr>
          <p:nvPr/>
        </p:nvPicPr>
        <p:blipFill rotWithShape="1">
          <a:blip r:embed="rId3"/>
          <a:srcRect t="34137" b="32056"/>
          <a:stretch/>
        </p:blipFill>
        <p:spPr>
          <a:xfrm>
            <a:off x="9878" y="3068960"/>
            <a:ext cx="9144000" cy="1397546"/>
          </a:xfrm>
          <a:prstGeom prst="rect">
            <a:avLst/>
          </a:prstGeom>
        </p:spPr>
      </p:pic>
      <p:pic>
        <p:nvPicPr>
          <p:cNvPr id="12" name="Image 11">
            <a:extLst>
              <a:ext uri="{FF2B5EF4-FFF2-40B4-BE49-F238E27FC236}">
                <a16:creationId xmlns:a16="http://schemas.microsoft.com/office/drawing/2014/main" id="{0D8D8B45-FE74-440A-AE46-831B1A537ED9}"/>
              </a:ext>
            </a:extLst>
          </p:cNvPr>
          <p:cNvPicPr>
            <a:picLocks noChangeAspect="1"/>
          </p:cNvPicPr>
          <p:nvPr/>
        </p:nvPicPr>
        <p:blipFill rotWithShape="1">
          <a:blip r:embed="rId3"/>
          <a:srcRect l="-126" t="65284" r="126" b="909"/>
          <a:stretch/>
        </p:blipFill>
        <p:spPr>
          <a:xfrm>
            <a:off x="1000" y="4356226"/>
            <a:ext cx="9144000" cy="1397546"/>
          </a:xfrm>
          <a:prstGeom prst="rect">
            <a:avLst/>
          </a:prstGeom>
        </p:spPr>
      </p:pic>
    </p:spTree>
    <p:extLst>
      <p:ext uri="{BB962C8B-B14F-4D97-AF65-F5344CB8AC3E}">
        <p14:creationId xmlns:p14="http://schemas.microsoft.com/office/powerpoint/2010/main" val="13156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3500"/>
                            </p:stCondLst>
                            <p:childTnLst>
                              <p:par>
                                <p:cTn id="17" presetID="10" presetClass="entr" presetSubtype="0" fill="hold" nodeType="afterEffect">
                                  <p:stCondLst>
                                    <p:cond delay="5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10500"/>
                            </p:stCondLst>
                            <p:childTnLst>
                              <p:par>
                                <p:cTn id="21" presetID="10" presetClass="entr" presetSubtype="0" fill="hold" nodeType="afterEffect">
                                  <p:stCondLst>
                                    <p:cond delay="5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8">
            <a:extLst>
              <a:ext uri="{FF2B5EF4-FFF2-40B4-BE49-F238E27FC236}">
                <a16:creationId xmlns:a16="http://schemas.microsoft.com/office/drawing/2014/main" id="{1CAF1CCF-735F-4A16-AA24-FE78A729DE95}"/>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contenu 2"/>
          <p:cNvSpPr>
            <a:spLocks noGrp="1"/>
          </p:cNvSpPr>
          <p:nvPr>
            <p:ph idx="1"/>
          </p:nvPr>
        </p:nvSpPr>
        <p:spPr/>
        <p:txBody>
          <a:bodyPr/>
          <a:lstStyle/>
          <a:p>
            <a:pPr marL="265112" indent="0"/>
            <a:r>
              <a:rPr lang="fr-FR" sz="2000" b="1" u="sng" dirty="0">
                <a:solidFill>
                  <a:schemeClr val="dk1"/>
                </a:solidFill>
                <a:latin typeface="Century Gothic"/>
                <a:cs typeface="Lucida Sans Unicode" pitchFamily="34" charset="0"/>
              </a:rPr>
              <a:t>Idéal</a:t>
            </a:r>
            <a:r>
              <a:rPr lang="fr-FR" sz="2000" b="1" dirty="0">
                <a:solidFill>
                  <a:schemeClr val="dk1"/>
                </a:solidFill>
                <a:latin typeface="Century Gothic"/>
                <a:cs typeface="Lucida Sans Unicode" pitchFamily="34" charset="0"/>
              </a:rPr>
              <a:t>:</a:t>
            </a:r>
          </a:p>
          <a:p>
            <a:pPr marL="265112" indent="0"/>
            <a:endParaRPr lang="fr-FR" sz="2000" b="1" dirty="0">
              <a:solidFill>
                <a:schemeClr val="dk1"/>
              </a:solidFill>
              <a:latin typeface="Century Gothic"/>
              <a:cs typeface="Lucida Sans Unicode" pitchFamily="34" charset="0"/>
            </a:endParaRPr>
          </a:p>
          <a:p>
            <a:pPr marL="265112" indent="0"/>
            <a:r>
              <a:rPr lang="fr-FR" sz="2000" b="1" dirty="0">
                <a:solidFill>
                  <a:schemeClr val="dk1"/>
                </a:solidFill>
                <a:latin typeface="Century Gothic"/>
                <a:cs typeface="Lucida Sans Unicode" pitchFamily="34" charset="0"/>
              </a:rPr>
              <a:t>Dans l’idéal tous les tests sont automatisés, à jour et parfaitement stable.</a:t>
            </a:r>
          </a:p>
          <a:p>
            <a:pPr marL="265112" indent="0"/>
            <a:r>
              <a:rPr lang="fr-FR" sz="2000" b="1" dirty="0">
                <a:solidFill>
                  <a:schemeClr val="dk1"/>
                </a:solidFill>
                <a:latin typeface="Century Gothic"/>
                <a:cs typeface="Lucida Sans Unicode" pitchFamily="34" charset="0"/>
              </a:rPr>
              <a:t>L’analyse d’un cas en échec est simple et une simple pression sur un bouton rouge permet d’exécuter les tests et d’avoir leur rapport en moins de </a:t>
            </a:r>
            <a:r>
              <a:rPr lang="fr-FR" sz="2000" b="1" dirty="0" smtClean="0">
                <a:solidFill>
                  <a:schemeClr val="dk1"/>
                </a:solidFill>
                <a:latin typeface="Century Gothic"/>
                <a:cs typeface="Lucida Sans Unicode" pitchFamily="34" charset="0"/>
              </a:rPr>
              <a:t>15 minutes</a:t>
            </a:r>
            <a:r>
              <a:rPr lang="fr-FR" sz="2000" b="1" dirty="0">
                <a:solidFill>
                  <a:schemeClr val="dk1"/>
                </a:solidFill>
                <a:latin typeface="Century Gothic"/>
                <a:cs typeface="Lucida Sans Unicode" pitchFamily="34" charset="0"/>
              </a:rPr>
              <a:t>.</a:t>
            </a:r>
          </a:p>
        </p:txBody>
      </p:sp>
      <p:sp>
        <p:nvSpPr>
          <p:cNvPr id="4" name="Espace réservé du numéro de diapositive 3"/>
          <p:cNvSpPr>
            <a:spLocks noGrp="1"/>
          </p:cNvSpPr>
          <p:nvPr>
            <p:ph type="sldNum" sz="quarter" idx="12"/>
          </p:nvPr>
        </p:nvSpPr>
        <p:spPr/>
        <p:txBody>
          <a:bodyPr/>
          <a:lstStyle/>
          <a:p>
            <a:fld id="{86826A26-40F1-4A97-8169-AB0A3DAE93D2}" type="slidenum">
              <a:rPr lang="fr-FR" smtClean="0"/>
              <a:t>21</a:t>
            </a:fld>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501007"/>
            <a:ext cx="2841582" cy="2131187"/>
          </a:xfrm>
          <a:prstGeom prst="rect">
            <a:avLst/>
          </a:prstGeom>
        </p:spPr>
      </p:pic>
      <p:sp>
        <p:nvSpPr>
          <p:cNvPr id="9" name="Shape 70">
            <a:extLst>
              <a:ext uri="{FF2B5EF4-FFF2-40B4-BE49-F238E27FC236}">
                <a16:creationId xmlns:a16="http://schemas.microsoft.com/office/drawing/2014/main" id="{23D4B34E-60E5-4523-B91F-ACC8E7F42A49}"/>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smtClean="0">
                <a:solidFill>
                  <a:srgbClr val="2256A6"/>
                </a:solidFill>
                <a:latin typeface="Century Gothic"/>
                <a:ea typeface="Century Gothic"/>
                <a:cs typeface="Century Gothic"/>
                <a:sym typeface="Century Gothic"/>
              </a:rPr>
              <a:t>Problématique des tests: Automatisation</a:t>
            </a:r>
            <a:endParaRPr lang="fr-FR" sz="2400" b="1" dirty="0">
              <a:solidFill>
                <a:srgbClr val="2256A6"/>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278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8">
            <a:extLst>
              <a:ext uri="{FF2B5EF4-FFF2-40B4-BE49-F238E27FC236}">
                <a16:creationId xmlns:a16="http://schemas.microsoft.com/office/drawing/2014/main" id="{9008CC51-0ECF-4416-B991-0127034133DC}"/>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contenu 2"/>
          <p:cNvSpPr>
            <a:spLocks noGrp="1"/>
          </p:cNvSpPr>
          <p:nvPr>
            <p:ph idx="1"/>
          </p:nvPr>
        </p:nvSpPr>
        <p:spPr/>
        <p:txBody>
          <a:bodyPr/>
          <a:lstStyle/>
          <a:p>
            <a:pPr marL="608012" indent="-342900">
              <a:buFont typeface="Arial" pitchFamily="34" charset="0"/>
              <a:buChar char="•"/>
            </a:pPr>
            <a:r>
              <a:rPr lang="fr-FR" sz="2000" b="1" dirty="0">
                <a:latin typeface="Century Gothic" panose="020B0502020202020204" pitchFamily="34" charset="0"/>
              </a:rPr>
              <a:t>Mauvaise évaluation des coûts</a:t>
            </a:r>
          </a:p>
          <a:p>
            <a:pPr marL="1481137" lvl="2" indent="-342900">
              <a:buFont typeface="Arial" pitchFamily="34" charset="0"/>
              <a:buChar char="•"/>
            </a:pPr>
            <a:r>
              <a:rPr lang="fr-FR" sz="2400" kern="1200" dirty="0">
                <a:solidFill>
                  <a:srgbClr val="595959"/>
                </a:solidFill>
                <a:latin typeface="Lucida Sans Unicode" pitchFamily="34" charset="0"/>
                <a:ea typeface="+mn-ea"/>
                <a:cs typeface="Lucida Sans Unicode" pitchFamily="34" charset="0"/>
              </a:rPr>
              <a:t>Implémentation, formation, outils, maintenance</a:t>
            </a:r>
          </a:p>
          <a:p>
            <a:pPr marL="608012" lvl="1" indent="-342900">
              <a:buFont typeface="Arial" pitchFamily="34" charset="0"/>
              <a:buChar char="•"/>
            </a:pPr>
            <a:r>
              <a:rPr lang="fr-FR" sz="2000" b="1" dirty="0">
                <a:latin typeface="Century Gothic" panose="020B0502020202020204" pitchFamily="34" charset="0"/>
              </a:rPr>
              <a:t>Mauvais outil</a:t>
            </a:r>
          </a:p>
          <a:p>
            <a:pPr marL="608012" lvl="1" indent="-342900">
              <a:buFont typeface="Arial" pitchFamily="34" charset="0"/>
              <a:buChar char="•"/>
            </a:pPr>
            <a:r>
              <a:rPr lang="fr-FR" sz="2000" b="1" dirty="0">
                <a:latin typeface="Century Gothic" panose="020B0502020202020204" pitchFamily="34" charset="0"/>
              </a:rPr>
              <a:t>Vouloir tout automatiser</a:t>
            </a:r>
          </a:p>
          <a:p>
            <a:pPr marL="608012" lvl="1" indent="-342900">
              <a:buFont typeface="Arial" pitchFamily="34" charset="0"/>
              <a:buChar char="•"/>
            </a:pPr>
            <a:r>
              <a:rPr lang="fr-FR" sz="2000" b="1" dirty="0">
                <a:latin typeface="Century Gothic" panose="020B0502020202020204" pitchFamily="34" charset="0"/>
              </a:rPr>
              <a:t>Tests mal écrits</a:t>
            </a:r>
          </a:p>
          <a:p>
            <a:pPr marL="1481137" lvl="2" indent="-342900">
              <a:buFont typeface="Arial" pitchFamily="34" charset="0"/>
              <a:buChar char="•"/>
            </a:pPr>
            <a:r>
              <a:rPr lang="fr-FR" sz="2400" kern="1200" dirty="0">
                <a:solidFill>
                  <a:srgbClr val="595959"/>
                </a:solidFill>
                <a:latin typeface="Lucida Sans Unicode" pitchFamily="34" charset="0"/>
                <a:ea typeface="+mn-ea"/>
                <a:cs typeface="Lucida Sans Unicode" pitchFamily="34" charset="0"/>
              </a:rPr>
              <a:t>Stabilité, bonnes vérifications…</a:t>
            </a:r>
          </a:p>
          <a:p>
            <a:pPr marL="608012" lvl="1" indent="-342900">
              <a:buFont typeface="Arial" pitchFamily="34" charset="0"/>
              <a:buChar char="•"/>
            </a:pPr>
            <a:r>
              <a:rPr lang="fr-FR" sz="2000" b="1" dirty="0">
                <a:latin typeface="Century Gothic" panose="020B0502020202020204" pitchFamily="34" charset="0"/>
              </a:rPr>
              <a:t>Ne pas analyser les échecs après exécution</a:t>
            </a:r>
          </a:p>
          <a:p>
            <a:pPr marL="1481137" lvl="2" indent="-342900">
              <a:buFont typeface="Arial" pitchFamily="34" charset="0"/>
              <a:buChar char="•"/>
            </a:pPr>
            <a:r>
              <a:rPr lang="fr-FR" sz="2400" kern="1200" dirty="0">
                <a:solidFill>
                  <a:srgbClr val="595959"/>
                </a:solidFill>
                <a:latin typeface="Lucida Sans Unicode" pitchFamily="34" charset="0"/>
                <a:ea typeface="+mn-ea"/>
                <a:cs typeface="Lucida Sans Unicode" pitchFamily="34" charset="0"/>
              </a:rPr>
              <a:t>L’exécution seule ne sert à rien</a:t>
            </a:r>
          </a:p>
          <a:p>
            <a:pPr marL="608012" lvl="1" indent="-342900">
              <a:buFont typeface="Arial" pitchFamily="34" charset="0"/>
              <a:buChar char="•"/>
            </a:pPr>
            <a:r>
              <a:rPr lang="fr-FR" sz="2000" b="1" dirty="0">
                <a:latin typeface="Century Gothic" panose="020B0502020202020204" pitchFamily="34" charset="0"/>
              </a:rPr>
              <a:t>Avoir des environnement et données instables</a:t>
            </a:r>
          </a:p>
        </p:txBody>
      </p:sp>
      <p:sp>
        <p:nvSpPr>
          <p:cNvPr id="4" name="Espace réservé du numéro de diapositive 3"/>
          <p:cNvSpPr>
            <a:spLocks noGrp="1"/>
          </p:cNvSpPr>
          <p:nvPr>
            <p:ph type="sldNum" sz="quarter" idx="12"/>
          </p:nvPr>
        </p:nvSpPr>
        <p:spPr/>
        <p:txBody>
          <a:bodyPr/>
          <a:lstStyle/>
          <a:p>
            <a:fld id="{86826A26-40F1-4A97-8169-AB0A3DAE93D2}" type="slidenum">
              <a:rPr lang="fr-FR" smtClean="0"/>
              <a:t>22</a:t>
            </a:fld>
            <a:endParaRPr lang="fr-FR"/>
          </a:p>
        </p:txBody>
      </p:sp>
      <p:sp>
        <p:nvSpPr>
          <p:cNvPr id="6" name="Shape 70">
            <a:extLst>
              <a:ext uri="{FF2B5EF4-FFF2-40B4-BE49-F238E27FC236}">
                <a16:creationId xmlns:a16="http://schemas.microsoft.com/office/drawing/2014/main" id="{305B0220-C35C-45D9-AFBA-566C7EB6AF83}"/>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Problématique des tests: Automatisation</a:t>
            </a:r>
          </a:p>
        </p:txBody>
      </p:sp>
    </p:spTree>
    <p:extLst>
      <p:ext uri="{BB962C8B-B14F-4D97-AF65-F5344CB8AC3E}">
        <p14:creationId xmlns:p14="http://schemas.microsoft.com/office/powerpoint/2010/main" val="36982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50"/>
                                        <p:tgtEl>
                                          <p:spTgt spid="3">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3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750"/>
                                        <p:tgtEl>
                                          <p:spTgt spid="3">
                                            <p:txEl>
                                              <p:pRg st="2" end="2"/>
                                            </p:txEl>
                                          </p:spTgt>
                                        </p:tgtEl>
                                      </p:cBhvr>
                                    </p:animEffect>
                                  </p:childTnLst>
                                </p:cTn>
                              </p:par>
                            </p:childTnLst>
                          </p:cTn>
                        </p:par>
                        <p:par>
                          <p:cTn id="20" fill="hold">
                            <p:stCondLst>
                              <p:cond delay="6000"/>
                            </p:stCondLst>
                            <p:childTnLst>
                              <p:par>
                                <p:cTn id="21" presetID="10" presetClass="entr" presetSubtype="0" fill="hold" grpId="0" nodeType="afterEffect">
                                  <p:stCondLst>
                                    <p:cond delay="3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750"/>
                                        <p:tgtEl>
                                          <p:spTgt spid="3">
                                            <p:txEl>
                                              <p:pRg st="3" end="3"/>
                                            </p:txEl>
                                          </p:spTgt>
                                        </p:tgtEl>
                                      </p:cBhvr>
                                    </p:animEffect>
                                  </p:childTnLst>
                                </p:cTn>
                              </p:par>
                            </p:childTnLst>
                          </p:cTn>
                        </p:par>
                        <p:par>
                          <p:cTn id="24" fill="hold">
                            <p:stCondLst>
                              <p:cond delay="9750"/>
                            </p:stCondLst>
                            <p:childTnLst>
                              <p:par>
                                <p:cTn id="25" presetID="10" presetClass="entr" presetSubtype="0" fill="hold" grpId="0" nodeType="afterEffect">
                                  <p:stCondLst>
                                    <p:cond delay="3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50"/>
                                        <p:tgtEl>
                                          <p:spTgt spid="3">
                                            <p:txEl>
                                              <p:pRg st="4" end="4"/>
                                            </p:txEl>
                                          </p:spTgt>
                                        </p:tgtEl>
                                      </p:cBhvr>
                                    </p:animEffect>
                                  </p:childTnLst>
                                </p:cTn>
                              </p:par>
                            </p:childTnLst>
                          </p:cTn>
                        </p:par>
                        <p:par>
                          <p:cTn id="28" fill="hold">
                            <p:stCondLst>
                              <p:cond delay="13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750"/>
                                        <p:tgtEl>
                                          <p:spTgt spid="3">
                                            <p:txEl>
                                              <p:pRg st="5" end="5"/>
                                            </p:txEl>
                                          </p:spTgt>
                                        </p:tgtEl>
                                      </p:cBhvr>
                                    </p:animEffect>
                                  </p:childTnLst>
                                </p:cTn>
                              </p:par>
                            </p:childTnLst>
                          </p:cTn>
                        </p:par>
                        <p:par>
                          <p:cTn id="32" fill="hold">
                            <p:stCondLst>
                              <p:cond delay="14250"/>
                            </p:stCondLst>
                            <p:childTnLst>
                              <p:par>
                                <p:cTn id="33" presetID="10" presetClass="entr" presetSubtype="0" fill="hold" grpId="0" nodeType="afterEffect">
                                  <p:stCondLst>
                                    <p:cond delay="30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750"/>
                                        <p:tgtEl>
                                          <p:spTgt spid="3">
                                            <p:txEl>
                                              <p:pRg st="6" end="6"/>
                                            </p:txEl>
                                          </p:spTgt>
                                        </p:tgtEl>
                                      </p:cBhvr>
                                    </p:animEffect>
                                  </p:childTnLst>
                                </p:cTn>
                              </p:par>
                            </p:childTnLst>
                          </p:cTn>
                        </p:par>
                        <p:par>
                          <p:cTn id="36" fill="hold">
                            <p:stCondLst>
                              <p:cond delay="18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750"/>
                                        <p:tgtEl>
                                          <p:spTgt spid="3">
                                            <p:txEl>
                                              <p:pRg st="7" end="7"/>
                                            </p:txEl>
                                          </p:spTgt>
                                        </p:tgtEl>
                                      </p:cBhvr>
                                    </p:animEffect>
                                  </p:childTnLst>
                                </p:cTn>
                              </p:par>
                            </p:childTnLst>
                          </p:cTn>
                        </p:par>
                        <p:par>
                          <p:cTn id="40" fill="hold">
                            <p:stCondLst>
                              <p:cond delay="18750"/>
                            </p:stCondLst>
                            <p:childTnLst>
                              <p:par>
                                <p:cTn id="41" presetID="10" presetClass="entr" presetSubtype="0" fill="hold" grpId="0" nodeType="afterEffect">
                                  <p:stCondLst>
                                    <p:cond delay="300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8">
            <a:extLst>
              <a:ext uri="{FF2B5EF4-FFF2-40B4-BE49-F238E27FC236}">
                <a16:creationId xmlns:a16="http://schemas.microsoft.com/office/drawing/2014/main" id="{7E14C0CC-D0AD-443A-86E2-D55F979AD1E9}"/>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aphicFrame>
        <p:nvGraphicFramePr>
          <p:cNvPr id="6" name="Diagram 5"/>
          <p:cNvGraphicFramePr/>
          <p:nvPr>
            <p:extLst>
              <p:ext uri="{D42A27DB-BD31-4B8C-83A1-F6EECF244321}">
                <p14:modId xmlns:p14="http://schemas.microsoft.com/office/powerpoint/2010/main" val="3988099433"/>
              </p:ext>
            </p:extLst>
          </p:nvPr>
        </p:nvGraphicFramePr>
        <p:xfrm>
          <a:off x="827584" y="1268760"/>
          <a:ext cx="698477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70">
            <a:extLst>
              <a:ext uri="{FF2B5EF4-FFF2-40B4-BE49-F238E27FC236}">
                <a16:creationId xmlns:a16="http://schemas.microsoft.com/office/drawing/2014/main" id="{749E8D12-02AC-4B04-8486-95CC229061D6}"/>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Problématique des tests: contraintes</a:t>
            </a:r>
          </a:p>
        </p:txBody>
      </p:sp>
    </p:spTree>
    <p:extLst>
      <p:ext uri="{BB962C8B-B14F-4D97-AF65-F5344CB8AC3E}">
        <p14:creationId xmlns:p14="http://schemas.microsoft.com/office/powerpoint/2010/main" val="54990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graphicEl>
                                              <a:dgm id="{B0FC8C23-009A-4239-8395-E91E62A31A67}"/>
                                            </p:graphicEl>
                                          </p:spTgt>
                                        </p:tgtEl>
                                        <p:attrNameLst>
                                          <p:attrName>style.visibility</p:attrName>
                                        </p:attrNameLst>
                                      </p:cBhvr>
                                      <p:to>
                                        <p:strVal val="visible"/>
                                      </p:to>
                                    </p:set>
                                    <p:animEffect transition="in" filter="fade">
                                      <p:cBhvr>
                                        <p:cTn id="11" dur="750"/>
                                        <p:tgtEl>
                                          <p:spTgt spid="6">
                                            <p:graphicEl>
                                              <a:dgm id="{B0FC8C23-009A-4239-8395-E91E62A31A67}"/>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39C2F0A9-4F27-4DD3-BC98-5C2AE5D241C3}"/>
                                            </p:graphicEl>
                                          </p:spTgt>
                                        </p:tgtEl>
                                        <p:attrNameLst>
                                          <p:attrName>style.visibility</p:attrName>
                                        </p:attrNameLst>
                                      </p:cBhvr>
                                      <p:to>
                                        <p:strVal val="visible"/>
                                      </p:to>
                                    </p:set>
                                    <p:animEffect transition="in" filter="fade">
                                      <p:cBhvr>
                                        <p:cTn id="15" dur="750"/>
                                        <p:tgtEl>
                                          <p:spTgt spid="6">
                                            <p:graphicEl>
                                              <a:dgm id="{39C2F0A9-4F27-4DD3-BC98-5C2AE5D241C3}"/>
                                            </p:graphic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6">
                                            <p:graphicEl>
                                              <a:dgm id="{4A065739-BDDC-403A-8D30-7A455837BF13}"/>
                                            </p:graphicEl>
                                          </p:spTgt>
                                        </p:tgtEl>
                                        <p:attrNameLst>
                                          <p:attrName>style.visibility</p:attrName>
                                        </p:attrNameLst>
                                      </p:cBhvr>
                                      <p:to>
                                        <p:strVal val="visible"/>
                                      </p:to>
                                    </p:set>
                                    <p:animEffect transition="in" filter="fade">
                                      <p:cBhvr>
                                        <p:cTn id="19" dur="750"/>
                                        <p:tgtEl>
                                          <p:spTgt spid="6">
                                            <p:graphicEl>
                                              <a:dgm id="{4A065739-BDDC-403A-8D30-7A455837BF13}"/>
                                            </p:graphic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6F1E315C-4E4D-41C0-8978-7DDE6D95F1A3}"/>
                                            </p:graphicEl>
                                          </p:spTgt>
                                        </p:tgtEl>
                                        <p:attrNameLst>
                                          <p:attrName>style.visibility</p:attrName>
                                        </p:attrNameLst>
                                      </p:cBhvr>
                                      <p:to>
                                        <p:strVal val="visible"/>
                                      </p:to>
                                    </p:set>
                                    <p:animEffect transition="in" filter="fade">
                                      <p:cBhvr>
                                        <p:cTn id="23" dur="750"/>
                                        <p:tgtEl>
                                          <p:spTgt spid="6">
                                            <p:graphicEl>
                                              <a:dgm id="{6F1E315C-4E4D-41C0-8978-7DDE6D95F1A3}"/>
                                            </p:graphic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6">
                                            <p:graphicEl>
                                              <a:dgm id="{FC7647E8-B09B-4756-B983-3E39AFBAE28F}"/>
                                            </p:graphicEl>
                                          </p:spTgt>
                                        </p:tgtEl>
                                        <p:attrNameLst>
                                          <p:attrName>style.visibility</p:attrName>
                                        </p:attrNameLst>
                                      </p:cBhvr>
                                      <p:to>
                                        <p:strVal val="visible"/>
                                      </p:to>
                                    </p:set>
                                    <p:animEffect transition="in" filter="fade">
                                      <p:cBhvr>
                                        <p:cTn id="27" dur="750"/>
                                        <p:tgtEl>
                                          <p:spTgt spid="6">
                                            <p:graphicEl>
                                              <a:dgm id="{FC7647E8-B09B-4756-B983-3E39AFBAE28F}"/>
                                            </p:graphic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6">
                                            <p:graphicEl>
                                              <a:dgm id="{B29D5048-EC89-488E-AF48-D45B3F225883}"/>
                                            </p:graphicEl>
                                          </p:spTgt>
                                        </p:tgtEl>
                                        <p:attrNameLst>
                                          <p:attrName>style.visibility</p:attrName>
                                        </p:attrNameLst>
                                      </p:cBhvr>
                                      <p:to>
                                        <p:strVal val="visible"/>
                                      </p:to>
                                    </p:set>
                                    <p:animEffect transition="in" filter="fade">
                                      <p:cBhvr>
                                        <p:cTn id="31" dur="750"/>
                                        <p:tgtEl>
                                          <p:spTgt spid="6">
                                            <p:graphicEl>
                                              <a:dgm id="{B29D5048-EC89-488E-AF48-D45B3F225883}"/>
                                            </p:graphic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6">
                                            <p:graphicEl>
                                              <a:dgm id="{22B12CEC-790F-43C7-A3C6-7EA65BBC83B2}"/>
                                            </p:graphicEl>
                                          </p:spTgt>
                                        </p:tgtEl>
                                        <p:attrNameLst>
                                          <p:attrName>style.visibility</p:attrName>
                                        </p:attrNameLst>
                                      </p:cBhvr>
                                      <p:to>
                                        <p:strVal val="visible"/>
                                      </p:to>
                                    </p:set>
                                    <p:animEffect transition="in" filter="fade">
                                      <p:cBhvr>
                                        <p:cTn id="35" dur="750"/>
                                        <p:tgtEl>
                                          <p:spTgt spid="6">
                                            <p:graphicEl>
                                              <a:dgm id="{22B12CEC-790F-43C7-A3C6-7EA65BBC83B2}"/>
                                            </p:graphic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6">
                                            <p:graphicEl>
                                              <a:dgm id="{9E474CD9-5D72-4983-A178-5B14AA53C7E0}"/>
                                            </p:graphicEl>
                                          </p:spTgt>
                                        </p:tgtEl>
                                        <p:attrNameLst>
                                          <p:attrName>style.visibility</p:attrName>
                                        </p:attrNameLst>
                                      </p:cBhvr>
                                      <p:to>
                                        <p:strVal val="visible"/>
                                      </p:to>
                                    </p:set>
                                    <p:animEffect transition="in" filter="fade">
                                      <p:cBhvr>
                                        <p:cTn id="39" dur="750"/>
                                        <p:tgtEl>
                                          <p:spTgt spid="6">
                                            <p:graphicEl>
                                              <a:dgm id="{9E474CD9-5D72-4983-A178-5B14AA53C7E0}"/>
                                            </p:graphic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6">
                                            <p:graphicEl>
                                              <a:dgm id="{75F5F6BB-FD0C-41C1-AF03-B13ADEDBD74F}"/>
                                            </p:graphicEl>
                                          </p:spTgt>
                                        </p:tgtEl>
                                        <p:attrNameLst>
                                          <p:attrName>style.visibility</p:attrName>
                                        </p:attrNameLst>
                                      </p:cBhvr>
                                      <p:to>
                                        <p:strVal val="visible"/>
                                      </p:to>
                                    </p:set>
                                    <p:animEffect transition="in" filter="fade">
                                      <p:cBhvr>
                                        <p:cTn id="43" dur="750"/>
                                        <p:tgtEl>
                                          <p:spTgt spid="6">
                                            <p:graphicEl>
                                              <a:dgm id="{75F5F6BB-FD0C-41C1-AF03-B13ADEDBD74F}"/>
                                            </p:graphic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6">
                                            <p:graphicEl>
                                              <a:dgm id="{3AEFE090-E2F3-4877-B95E-531E87C5AAC0}"/>
                                            </p:graphicEl>
                                          </p:spTgt>
                                        </p:tgtEl>
                                        <p:attrNameLst>
                                          <p:attrName>style.visibility</p:attrName>
                                        </p:attrNameLst>
                                      </p:cBhvr>
                                      <p:to>
                                        <p:strVal val="visible"/>
                                      </p:to>
                                    </p:set>
                                    <p:animEffect transition="in" filter="fade">
                                      <p:cBhvr>
                                        <p:cTn id="47" dur="750"/>
                                        <p:tgtEl>
                                          <p:spTgt spid="6">
                                            <p:graphicEl>
                                              <a:dgm id="{3AEFE090-E2F3-4877-B95E-531E87C5AA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3" name="Shape 68">
            <a:extLst>
              <a:ext uri="{FF2B5EF4-FFF2-40B4-BE49-F238E27FC236}">
                <a16:creationId xmlns:a16="http://schemas.microsoft.com/office/drawing/2014/main" id="{BF4AC215-38D7-467F-A487-7EA654C99736}"/>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4" name="Shape 70">
            <a:extLst>
              <a:ext uri="{FF2B5EF4-FFF2-40B4-BE49-F238E27FC236}">
                <a16:creationId xmlns:a16="http://schemas.microsoft.com/office/drawing/2014/main" id="{8BEC4B84-A56A-41B5-98CE-B091EB6E0BE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Problématique des tests: limites</a:t>
            </a:r>
          </a:p>
        </p:txBody>
      </p:sp>
      <p:cxnSp>
        <p:nvCxnSpPr>
          <p:cNvPr id="32" name="Connecteur droit 23"/>
          <p:cNvCxnSpPr/>
          <p:nvPr/>
        </p:nvCxnSpPr>
        <p:spPr>
          <a:xfrm>
            <a:off x="2267744" y="1268760"/>
            <a:ext cx="0" cy="43204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4589252" y="1268760"/>
            <a:ext cx="0" cy="43204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922386" y="1268760"/>
            <a:ext cx="0" cy="43204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aphicFrame>
        <p:nvGraphicFramePr>
          <p:cNvPr id="29" name="Espace réservé du contenu 3"/>
          <p:cNvGraphicFramePr>
            <a:graphicFrameLocks/>
          </p:cNvGraphicFramePr>
          <p:nvPr>
            <p:extLst>
              <p:ext uri="{D42A27DB-BD31-4B8C-83A1-F6EECF244321}">
                <p14:modId xmlns:p14="http://schemas.microsoft.com/office/powerpoint/2010/main" val="116039187"/>
              </p:ext>
            </p:extLst>
          </p:nvPr>
        </p:nvGraphicFramePr>
        <p:xfrm>
          <a:off x="307975" y="1340768"/>
          <a:ext cx="8656513" cy="134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e 4">
            <a:extLst>
              <a:ext uri="{FF2B5EF4-FFF2-40B4-BE49-F238E27FC236}">
                <a16:creationId xmlns:a16="http://schemas.microsoft.com/office/drawing/2014/main" id="{DC87C50F-5BC5-44D5-964A-EF9B194669DA}"/>
              </a:ext>
            </a:extLst>
          </p:cNvPr>
          <p:cNvGrpSpPr/>
          <p:nvPr/>
        </p:nvGrpSpPr>
        <p:grpSpPr>
          <a:xfrm>
            <a:off x="251520" y="2708920"/>
            <a:ext cx="4553756" cy="720080"/>
            <a:chOff x="251520" y="2708920"/>
            <a:chExt cx="4553756" cy="720080"/>
          </a:xfrm>
        </p:grpSpPr>
        <p:sp>
          <p:nvSpPr>
            <p:cNvPr id="80" name="Pentagone 79"/>
            <p:cNvSpPr/>
            <p:nvPr/>
          </p:nvSpPr>
          <p:spPr>
            <a:xfrm>
              <a:off x="251520" y="2708920"/>
              <a:ext cx="4337732" cy="720080"/>
            </a:xfrm>
            <a:prstGeom prst="homePlate">
              <a:avLst/>
            </a:prstGeom>
            <a:solidFill>
              <a:srgbClr val="5EAFA6"/>
            </a:solidFill>
            <a:ln>
              <a:solidFill>
                <a:srgbClr val="5EAF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Tests manuels</a:t>
              </a:r>
            </a:p>
          </p:txBody>
        </p:sp>
        <p:sp>
          <p:nvSpPr>
            <p:cNvPr id="2" name="&quot;No&quot; Symbol 1"/>
            <p:cNvSpPr/>
            <p:nvPr/>
          </p:nvSpPr>
          <p:spPr>
            <a:xfrm>
              <a:off x="4139952" y="2736298"/>
              <a:ext cx="665324" cy="665324"/>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grpSp>
      <p:grpSp>
        <p:nvGrpSpPr>
          <p:cNvPr id="6" name="Groupe 5">
            <a:extLst>
              <a:ext uri="{FF2B5EF4-FFF2-40B4-BE49-F238E27FC236}">
                <a16:creationId xmlns:a16="http://schemas.microsoft.com/office/drawing/2014/main" id="{4CB0C82F-E14E-4A2C-A2FE-2168EF58DF67}"/>
              </a:ext>
            </a:extLst>
          </p:cNvPr>
          <p:cNvGrpSpPr/>
          <p:nvPr/>
        </p:nvGrpSpPr>
        <p:grpSpPr>
          <a:xfrm>
            <a:off x="251520" y="3717032"/>
            <a:ext cx="6858012" cy="720080"/>
            <a:chOff x="251520" y="3717032"/>
            <a:chExt cx="6858012" cy="720080"/>
          </a:xfrm>
        </p:grpSpPr>
        <p:sp>
          <p:nvSpPr>
            <p:cNvPr id="49" name="Pentagone 48"/>
            <p:cNvSpPr/>
            <p:nvPr/>
          </p:nvSpPr>
          <p:spPr>
            <a:xfrm>
              <a:off x="251520" y="3717032"/>
              <a:ext cx="6670866" cy="720080"/>
            </a:xfrm>
            <a:prstGeom prst="homePlate">
              <a:avLst/>
            </a:prstGeom>
            <a:solidFill>
              <a:srgbClr val="6179A8"/>
            </a:solidFill>
            <a:ln>
              <a:solidFill>
                <a:srgbClr val="6179A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t>Tests unitaires</a:t>
              </a:r>
            </a:p>
          </p:txBody>
        </p:sp>
        <p:sp>
          <p:nvSpPr>
            <p:cNvPr id="33" name="&quot;No&quot; Symbol 32"/>
            <p:cNvSpPr/>
            <p:nvPr/>
          </p:nvSpPr>
          <p:spPr>
            <a:xfrm>
              <a:off x="6444208" y="3744410"/>
              <a:ext cx="665324" cy="665324"/>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grpSp>
      <p:grpSp>
        <p:nvGrpSpPr>
          <p:cNvPr id="7" name="Groupe 6">
            <a:extLst>
              <a:ext uri="{FF2B5EF4-FFF2-40B4-BE49-F238E27FC236}">
                <a16:creationId xmlns:a16="http://schemas.microsoft.com/office/drawing/2014/main" id="{A4873867-ADD3-479F-A565-1285D91EEC0D}"/>
              </a:ext>
            </a:extLst>
          </p:cNvPr>
          <p:cNvGrpSpPr/>
          <p:nvPr/>
        </p:nvGrpSpPr>
        <p:grpSpPr>
          <a:xfrm>
            <a:off x="251520" y="4725144"/>
            <a:ext cx="8875228" cy="720080"/>
            <a:chOff x="251520" y="4725144"/>
            <a:chExt cx="8875228" cy="720080"/>
          </a:xfrm>
        </p:grpSpPr>
        <p:sp>
          <p:nvSpPr>
            <p:cNvPr id="50" name="Pentagone 49"/>
            <p:cNvSpPr/>
            <p:nvPr/>
          </p:nvSpPr>
          <p:spPr>
            <a:xfrm>
              <a:off x="251520" y="4725144"/>
              <a:ext cx="8712968" cy="720080"/>
            </a:xfrm>
            <a:prstGeom prst="homePlate">
              <a:avLst/>
            </a:prstGeom>
            <a:ln>
              <a:solidFill>
                <a:srgbClr val="8064A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t>Tests fonctionnels</a:t>
              </a:r>
            </a:p>
          </p:txBody>
        </p:sp>
        <p:sp>
          <p:nvSpPr>
            <p:cNvPr id="34" name="&quot;No&quot; Symbol 33"/>
            <p:cNvSpPr/>
            <p:nvPr/>
          </p:nvSpPr>
          <p:spPr>
            <a:xfrm>
              <a:off x="8461424" y="4752522"/>
              <a:ext cx="665324" cy="665324"/>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24070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9">
                                            <p:graphicEl>
                                              <a:dgm id="{78E47976-25EE-4057-8994-C07C6A5D0C71}"/>
                                            </p:graphicEl>
                                          </p:spTgt>
                                        </p:tgtEl>
                                        <p:attrNameLst>
                                          <p:attrName>style.visibility</p:attrName>
                                        </p:attrNameLst>
                                      </p:cBhvr>
                                      <p:to>
                                        <p:strVal val="visible"/>
                                      </p:to>
                                    </p:set>
                                    <p:animEffect transition="in" filter="fade">
                                      <p:cBhvr>
                                        <p:cTn id="11" dur="750"/>
                                        <p:tgtEl>
                                          <p:spTgt spid="29">
                                            <p:graphicEl>
                                              <a:dgm id="{78E47976-25EE-4057-8994-C07C6A5D0C71}"/>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graphicEl>
                                              <a:dgm id="{92884AD9-14F0-46F6-A195-2BDDAB3741F6}"/>
                                            </p:graphicEl>
                                          </p:spTgt>
                                        </p:tgtEl>
                                        <p:attrNameLst>
                                          <p:attrName>style.visibility</p:attrName>
                                        </p:attrNameLst>
                                      </p:cBhvr>
                                      <p:to>
                                        <p:strVal val="visible"/>
                                      </p:to>
                                    </p:set>
                                    <p:animEffect transition="in" filter="fade">
                                      <p:cBhvr>
                                        <p:cTn id="15" dur="750"/>
                                        <p:tgtEl>
                                          <p:spTgt spid="29">
                                            <p:graphicEl>
                                              <a:dgm id="{92884AD9-14F0-46F6-A195-2BDDAB3741F6}"/>
                                            </p:graphic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9">
                                            <p:graphicEl>
                                              <a:dgm id="{34F3C23F-F48E-48B4-8458-12D9B8B64503}"/>
                                            </p:graphicEl>
                                          </p:spTgt>
                                        </p:tgtEl>
                                        <p:attrNameLst>
                                          <p:attrName>style.visibility</p:attrName>
                                        </p:attrNameLst>
                                      </p:cBhvr>
                                      <p:to>
                                        <p:strVal val="visible"/>
                                      </p:to>
                                    </p:set>
                                    <p:animEffect transition="in" filter="fade">
                                      <p:cBhvr>
                                        <p:cTn id="19" dur="750"/>
                                        <p:tgtEl>
                                          <p:spTgt spid="29">
                                            <p:graphicEl>
                                              <a:dgm id="{34F3C23F-F48E-48B4-8458-12D9B8B64503}"/>
                                            </p:graphic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par>
                          <p:cTn id="24" fill="hold">
                            <p:stCondLst>
                              <p:cond delay="3750"/>
                            </p:stCondLst>
                            <p:childTnLst>
                              <p:par>
                                <p:cTn id="25" presetID="10" presetClass="entr" presetSubtype="0" fill="hold" grpId="0" nodeType="afterEffect">
                                  <p:stCondLst>
                                    <p:cond delay="5000"/>
                                  </p:stCondLst>
                                  <p:childTnLst>
                                    <p:set>
                                      <p:cBhvr>
                                        <p:cTn id="26" dur="1" fill="hold">
                                          <p:stCondLst>
                                            <p:cond delay="0"/>
                                          </p:stCondLst>
                                        </p:cTn>
                                        <p:tgtEl>
                                          <p:spTgt spid="29">
                                            <p:graphicEl>
                                              <a:dgm id="{673B4E89-FD40-4EA4-9F69-7836B187F706}"/>
                                            </p:graphicEl>
                                          </p:spTgt>
                                        </p:tgtEl>
                                        <p:attrNameLst>
                                          <p:attrName>style.visibility</p:attrName>
                                        </p:attrNameLst>
                                      </p:cBhvr>
                                      <p:to>
                                        <p:strVal val="visible"/>
                                      </p:to>
                                    </p:set>
                                    <p:animEffect transition="in" filter="fade">
                                      <p:cBhvr>
                                        <p:cTn id="27" dur="750"/>
                                        <p:tgtEl>
                                          <p:spTgt spid="29">
                                            <p:graphicEl>
                                              <a:dgm id="{673B4E89-FD40-4EA4-9F69-7836B187F706}"/>
                                            </p:graphicEl>
                                          </p:spTgt>
                                        </p:tgtEl>
                                      </p:cBhvr>
                                    </p:animEffect>
                                  </p:childTnLst>
                                </p:cTn>
                              </p:par>
                            </p:childTnLst>
                          </p:cTn>
                        </p:par>
                        <p:par>
                          <p:cTn id="28" fill="hold">
                            <p:stCondLst>
                              <p:cond delay="9500"/>
                            </p:stCondLst>
                            <p:childTnLst>
                              <p:par>
                                <p:cTn id="29" presetID="10" presetClass="entr" presetSubtype="0" fill="hold" grpId="0" nodeType="afterEffect">
                                  <p:stCondLst>
                                    <p:cond delay="0"/>
                                  </p:stCondLst>
                                  <p:childTnLst>
                                    <p:set>
                                      <p:cBhvr>
                                        <p:cTn id="30" dur="1" fill="hold">
                                          <p:stCondLst>
                                            <p:cond delay="0"/>
                                          </p:stCondLst>
                                        </p:cTn>
                                        <p:tgtEl>
                                          <p:spTgt spid="29">
                                            <p:graphicEl>
                                              <a:dgm id="{4A1F4664-74FC-4B26-BEF8-8FDCAC9D91BE}"/>
                                            </p:graphicEl>
                                          </p:spTgt>
                                        </p:tgtEl>
                                        <p:attrNameLst>
                                          <p:attrName>style.visibility</p:attrName>
                                        </p:attrNameLst>
                                      </p:cBhvr>
                                      <p:to>
                                        <p:strVal val="visible"/>
                                      </p:to>
                                    </p:set>
                                    <p:animEffect transition="in" filter="fade">
                                      <p:cBhvr>
                                        <p:cTn id="31" dur="750"/>
                                        <p:tgtEl>
                                          <p:spTgt spid="29">
                                            <p:graphicEl>
                                              <a:dgm id="{4A1F4664-74FC-4B26-BEF8-8FDCAC9D91BE}"/>
                                            </p:graphicEl>
                                          </p:spTgt>
                                        </p:tgtEl>
                                      </p:cBhvr>
                                    </p:animEffect>
                                  </p:childTnLst>
                                </p:cTn>
                              </p:par>
                            </p:childTnLst>
                          </p:cTn>
                        </p:par>
                        <p:par>
                          <p:cTn id="32" fill="hold">
                            <p:stCondLst>
                              <p:cond delay="1025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750"/>
                                        <p:tgtEl>
                                          <p:spTgt spid="6"/>
                                        </p:tgtEl>
                                      </p:cBhvr>
                                    </p:animEffect>
                                  </p:childTnLst>
                                </p:cTn>
                              </p:par>
                            </p:childTnLst>
                          </p:cTn>
                        </p:par>
                        <p:par>
                          <p:cTn id="36" fill="hold">
                            <p:stCondLst>
                              <p:cond delay="11000"/>
                            </p:stCondLst>
                            <p:childTnLst>
                              <p:par>
                                <p:cTn id="37" presetID="10" presetClass="entr" presetSubtype="0" fill="hold" grpId="0" nodeType="afterEffect">
                                  <p:stCondLst>
                                    <p:cond delay="5000"/>
                                  </p:stCondLst>
                                  <p:childTnLst>
                                    <p:set>
                                      <p:cBhvr>
                                        <p:cTn id="38" dur="1" fill="hold">
                                          <p:stCondLst>
                                            <p:cond delay="0"/>
                                          </p:stCondLst>
                                        </p:cTn>
                                        <p:tgtEl>
                                          <p:spTgt spid="29">
                                            <p:graphicEl>
                                              <a:dgm id="{623D9028-44F4-4E0D-9C95-66ABB0361A1E}"/>
                                            </p:graphicEl>
                                          </p:spTgt>
                                        </p:tgtEl>
                                        <p:attrNameLst>
                                          <p:attrName>style.visibility</p:attrName>
                                        </p:attrNameLst>
                                      </p:cBhvr>
                                      <p:to>
                                        <p:strVal val="visible"/>
                                      </p:to>
                                    </p:set>
                                    <p:animEffect transition="in" filter="fade">
                                      <p:cBhvr>
                                        <p:cTn id="39" dur="750"/>
                                        <p:tgtEl>
                                          <p:spTgt spid="29">
                                            <p:graphicEl>
                                              <a:dgm id="{623D9028-44F4-4E0D-9C95-66ABB0361A1E}"/>
                                            </p:graphicEl>
                                          </p:spTgt>
                                        </p:tgtEl>
                                      </p:cBhvr>
                                    </p:animEffect>
                                  </p:childTnLst>
                                </p:cTn>
                              </p:par>
                            </p:childTnLst>
                          </p:cTn>
                        </p:par>
                        <p:par>
                          <p:cTn id="40" fill="hold">
                            <p:stCondLst>
                              <p:cond delay="16750"/>
                            </p:stCondLst>
                            <p:childTnLst>
                              <p:par>
                                <p:cTn id="41" presetID="10" presetClass="entr" presetSubtype="0" fill="hold" grpId="0" nodeType="afterEffect">
                                  <p:stCondLst>
                                    <p:cond delay="0"/>
                                  </p:stCondLst>
                                  <p:childTnLst>
                                    <p:set>
                                      <p:cBhvr>
                                        <p:cTn id="42" dur="1" fill="hold">
                                          <p:stCondLst>
                                            <p:cond delay="0"/>
                                          </p:stCondLst>
                                        </p:cTn>
                                        <p:tgtEl>
                                          <p:spTgt spid="29">
                                            <p:graphicEl>
                                              <a:dgm id="{69B8C0AA-C87E-4EF9-8E64-163560F777D8}"/>
                                            </p:graphicEl>
                                          </p:spTgt>
                                        </p:tgtEl>
                                        <p:attrNameLst>
                                          <p:attrName>style.visibility</p:attrName>
                                        </p:attrNameLst>
                                      </p:cBhvr>
                                      <p:to>
                                        <p:strVal val="visible"/>
                                      </p:to>
                                    </p:set>
                                    <p:animEffect transition="in" filter="fade">
                                      <p:cBhvr>
                                        <p:cTn id="43" dur="750"/>
                                        <p:tgtEl>
                                          <p:spTgt spid="29">
                                            <p:graphicEl>
                                              <a:dgm id="{69B8C0AA-C87E-4EF9-8E64-163560F777D8}"/>
                                            </p:graphicEl>
                                          </p:spTgt>
                                        </p:tgtEl>
                                      </p:cBhvr>
                                    </p:animEffect>
                                  </p:childTnLst>
                                </p:cTn>
                              </p:par>
                            </p:childTnLst>
                          </p:cTn>
                        </p:par>
                        <p:par>
                          <p:cTn id="44" fill="hold">
                            <p:stCondLst>
                              <p:cond delay="175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29"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8">
            <a:extLst>
              <a:ext uri="{FF2B5EF4-FFF2-40B4-BE49-F238E27FC236}">
                <a16:creationId xmlns:a16="http://schemas.microsoft.com/office/drawing/2014/main" id="{F0B35DF2-C903-40D3-B5D7-9B1E20273D41}"/>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 name="Titre 1"/>
          <p:cNvSpPr>
            <a:spLocks noGrp="1"/>
          </p:cNvSpPr>
          <p:nvPr>
            <p:ph type="ctrTitle"/>
          </p:nvPr>
        </p:nvSpPr>
        <p:spPr>
          <a:xfrm>
            <a:off x="323528" y="2130425"/>
            <a:ext cx="8568952" cy="1470025"/>
          </a:xfrm>
        </p:spPr>
        <p:txBody>
          <a:bodyPr/>
          <a:lstStyle/>
          <a:p>
            <a:pPr marL="265112" indent="0">
              <a:buNone/>
            </a:pPr>
            <a:r>
              <a:rPr lang="fr-FR" sz="3600" b="1" dirty="0">
                <a:solidFill>
                  <a:srgbClr val="2256A6"/>
                </a:solidFill>
                <a:latin typeface="Century Gothic"/>
              </a:rPr>
              <a:t>Présentation d’une solution</a:t>
            </a:r>
          </a:p>
        </p:txBody>
      </p:sp>
      <p:pic>
        <p:nvPicPr>
          <p:cNvPr id="4" name="Picture 2" descr="solution Icon - Page 2">
            <a:extLst>
              <a:ext uri="{FF2B5EF4-FFF2-40B4-BE49-F238E27FC236}">
                <a16:creationId xmlns:a16="http://schemas.microsoft.com/office/drawing/2014/main" id="{6DAF5A8B-097C-4681-A3F7-31614AA27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444" y="2420888"/>
            <a:ext cx="3205142" cy="320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5C678297-DCFD-47EE-A304-14C90D4FC852}"/>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a:solidFill>
                  <a:schemeClr val="dk1"/>
                </a:solidFill>
                <a:latin typeface="Century Gothic"/>
              </a:rPr>
              <a:t>Etat au début du projet</a:t>
            </a:r>
          </a:p>
          <a:p>
            <a:pPr marL="873125" lvl="1" indent="-342900">
              <a:buFont typeface="Arial" pitchFamily="34" charset="0"/>
              <a:buChar char="•"/>
            </a:pPr>
            <a:endParaRPr lang="fr-FR" sz="2400" dirty="0"/>
          </a:p>
          <a:p>
            <a:pPr marL="608012" indent="-342900">
              <a:buFont typeface="Arial" pitchFamily="34" charset="0"/>
              <a:buChar char="•"/>
            </a:pPr>
            <a:r>
              <a:rPr lang="fr-FR" sz="2000" b="1" dirty="0">
                <a:solidFill>
                  <a:schemeClr val="dk1"/>
                </a:solidFill>
                <a:latin typeface="Century Gothic"/>
              </a:rPr>
              <a:t>Solutions apportées</a:t>
            </a:r>
          </a:p>
          <a:p>
            <a:pPr marL="873125" lvl="1" indent="-342900">
              <a:buFont typeface="Arial" pitchFamily="34" charset="0"/>
              <a:buChar char="•"/>
            </a:pPr>
            <a:endParaRPr lang="fr-FR" sz="2400" dirty="0"/>
          </a:p>
          <a:p>
            <a:pPr marL="608012" indent="-342900">
              <a:buFont typeface="Arial" pitchFamily="34" charset="0"/>
              <a:buChar char="•"/>
            </a:pPr>
            <a:r>
              <a:rPr lang="fr-FR" sz="2000" b="1" dirty="0">
                <a:solidFill>
                  <a:schemeClr val="dk1"/>
                </a:solidFill>
                <a:latin typeface="Century Gothic"/>
              </a:rPr>
              <a:t>Process de </a:t>
            </a:r>
            <a:r>
              <a:rPr lang="fr-FR" sz="2000" b="1" dirty="0" smtClean="0">
                <a:solidFill>
                  <a:schemeClr val="dk1"/>
                </a:solidFill>
                <a:latin typeface="Century Gothic"/>
              </a:rPr>
              <a:t>tests mis </a:t>
            </a:r>
            <a:r>
              <a:rPr lang="fr-FR" sz="2000" b="1" dirty="0">
                <a:solidFill>
                  <a:schemeClr val="dk1"/>
                </a:solidFill>
                <a:latin typeface="Century Gothic"/>
              </a:rPr>
              <a:t>en place</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Automatisation des </a:t>
            </a:r>
            <a:r>
              <a:rPr lang="fr-FR" sz="2000" b="1" dirty="0" smtClean="0">
                <a:solidFill>
                  <a:schemeClr val="dk1"/>
                </a:solidFill>
                <a:latin typeface="Century Gothic"/>
              </a:rPr>
              <a:t>tests</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Et à la fin ?</a:t>
            </a:r>
          </a:p>
        </p:txBody>
      </p:sp>
      <p:sp>
        <p:nvSpPr>
          <p:cNvPr id="9" name="Shape 70">
            <a:extLst>
              <a:ext uri="{FF2B5EF4-FFF2-40B4-BE49-F238E27FC236}">
                <a16:creationId xmlns:a16="http://schemas.microsoft.com/office/drawing/2014/main" id="{E5F77A10-078D-4471-BFC4-9EC236603BC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Présentation d’une solution</a:t>
            </a:r>
          </a:p>
        </p:txBody>
      </p:sp>
    </p:spTree>
    <p:extLst>
      <p:ext uri="{BB962C8B-B14F-4D97-AF65-F5344CB8AC3E}">
        <p14:creationId xmlns:p14="http://schemas.microsoft.com/office/powerpoint/2010/main" val="664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75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75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5C678297-DCFD-47EE-A304-14C90D4FC852}"/>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a:solidFill>
                  <a:schemeClr val="dk1"/>
                </a:solidFill>
                <a:latin typeface="Century Gothic"/>
              </a:rPr>
              <a:t>Plusieurs </a:t>
            </a:r>
            <a:r>
              <a:rPr lang="fr-FR" sz="2000" b="1" dirty="0" smtClean="0">
                <a:solidFill>
                  <a:schemeClr val="dk1"/>
                </a:solidFill>
                <a:latin typeface="Century Gothic"/>
              </a:rPr>
              <a:t>équipes à </a:t>
            </a:r>
            <a:r>
              <a:rPr lang="fr-FR" sz="2000" b="1" dirty="0">
                <a:solidFill>
                  <a:schemeClr val="dk1"/>
                </a:solidFill>
                <a:latin typeface="Century Gothic"/>
              </a:rPr>
              <a:t>coordonner</a:t>
            </a:r>
          </a:p>
          <a:p>
            <a:pPr marL="873125" lvl="1" indent="-342900">
              <a:buFont typeface="Arial" pitchFamily="34" charset="0"/>
              <a:buChar char="•"/>
            </a:pPr>
            <a:endParaRPr lang="fr-FR" sz="2400" dirty="0"/>
          </a:p>
          <a:p>
            <a:pPr marL="608012" indent="-342900">
              <a:buFont typeface="Arial" pitchFamily="34" charset="0"/>
              <a:buChar char="•"/>
            </a:pPr>
            <a:r>
              <a:rPr lang="fr-FR" sz="2000" b="1" dirty="0">
                <a:solidFill>
                  <a:schemeClr val="dk1"/>
                </a:solidFill>
                <a:latin typeface="Century Gothic"/>
              </a:rPr>
              <a:t>Différentes façons de travailler</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Temps de livraisons très courts</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KPI sécurités et qualité très attendus</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Freins humains / </a:t>
            </a:r>
            <a:r>
              <a:rPr lang="fr-FR" sz="2000" b="1" dirty="0" smtClean="0">
                <a:solidFill>
                  <a:schemeClr val="dk1"/>
                </a:solidFill>
                <a:latin typeface="Century Gothic"/>
              </a:rPr>
              <a:t>culturels</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Stratégie et vision des tests différentes</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p:txBody>
      </p:sp>
      <p:sp>
        <p:nvSpPr>
          <p:cNvPr id="9" name="Shape 70">
            <a:extLst>
              <a:ext uri="{FF2B5EF4-FFF2-40B4-BE49-F238E27FC236}">
                <a16:creationId xmlns:a16="http://schemas.microsoft.com/office/drawing/2014/main" id="{E5F77A10-078D-4471-BFC4-9EC236603BC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Etat au début du projet</a:t>
            </a:r>
          </a:p>
        </p:txBody>
      </p:sp>
    </p:spTree>
    <p:extLst>
      <p:ext uri="{BB962C8B-B14F-4D97-AF65-F5344CB8AC3E}">
        <p14:creationId xmlns:p14="http://schemas.microsoft.com/office/powerpoint/2010/main" val="7828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75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75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75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7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5C678297-DCFD-47EE-A304-14C90D4FC852}"/>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smtClean="0">
                <a:solidFill>
                  <a:schemeClr val="dk1"/>
                </a:solidFill>
                <a:latin typeface="Century Gothic"/>
              </a:rPr>
              <a:t>Mise en place de workshops et de brainstorming </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Définition des différents types de tests</a:t>
            </a:r>
            <a:endParaRPr lang="fr-FR" sz="2000" b="1" dirty="0">
              <a:solidFill>
                <a:schemeClr val="dk1"/>
              </a:solidFill>
              <a:latin typeface="Century Gothic"/>
            </a:endParaRPr>
          </a:p>
          <a:p>
            <a:pPr marL="608012" indent="-342900">
              <a:buFont typeface="Arial" pitchFamily="34" charset="0"/>
              <a:buChar char="•"/>
            </a:pPr>
            <a:endParaRPr lang="fr-FR" sz="2000" b="1" dirty="0" smtClean="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Définition des KPI des différents types de tests</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Intégration des KPI aux </a:t>
            </a:r>
            <a:r>
              <a:rPr lang="fr-FR" sz="2000" b="1" dirty="0" err="1" smtClean="0">
                <a:solidFill>
                  <a:schemeClr val="dk1"/>
                </a:solidFill>
                <a:latin typeface="Century Gothic"/>
              </a:rPr>
              <a:t>DoD</a:t>
            </a:r>
            <a:endParaRPr lang="fr-FR" sz="2000" b="1" dirty="0" smtClean="0">
              <a:solidFill>
                <a:schemeClr val="dk1"/>
              </a:solidFill>
              <a:latin typeface="Century Gothic"/>
            </a:endParaRPr>
          </a:p>
          <a:p>
            <a:pPr marL="608012" indent="-342900">
              <a:buFont typeface="Arial" pitchFamily="34" charset="0"/>
              <a:buChar char="•"/>
            </a:pPr>
            <a:endParaRPr lang="fr-FR" sz="2000" b="1" dirty="0" smtClean="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Validation des KPI lors des sprint </a:t>
            </a:r>
            <a:r>
              <a:rPr lang="fr-FR" sz="2000" b="1" dirty="0" err="1" smtClean="0">
                <a:solidFill>
                  <a:schemeClr val="dk1"/>
                </a:solidFill>
                <a:latin typeface="Century Gothic"/>
              </a:rPr>
              <a:t>reviews</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p:txBody>
      </p:sp>
      <p:sp>
        <p:nvSpPr>
          <p:cNvPr id="9" name="Shape 70">
            <a:extLst>
              <a:ext uri="{FF2B5EF4-FFF2-40B4-BE49-F238E27FC236}">
                <a16:creationId xmlns:a16="http://schemas.microsoft.com/office/drawing/2014/main" id="{E5F77A10-078D-4471-BFC4-9EC236603BC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smtClean="0">
                <a:solidFill>
                  <a:srgbClr val="2256A6"/>
                </a:solidFill>
                <a:latin typeface="Century Gothic"/>
                <a:ea typeface="Century Gothic"/>
                <a:cs typeface="Century Gothic"/>
                <a:sym typeface="Century Gothic"/>
              </a:rPr>
              <a:t>Solution apportée: freins humains</a:t>
            </a:r>
            <a:endParaRPr lang="fr-FR" sz="2400" b="1" dirty="0">
              <a:solidFill>
                <a:srgbClr val="2256A6"/>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795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75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75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5C678297-DCFD-47EE-A304-14C90D4FC852}"/>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a:solidFill>
                  <a:schemeClr val="dk1"/>
                </a:solidFill>
                <a:latin typeface="Century Gothic"/>
              </a:rPr>
              <a:t>Mise en place de plateformes d’intégration, livraison et déploiement continus</a:t>
            </a:r>
          </a:p>
          <a:p>
            <a:pPr marL="873125" lvl="1" indent="-342900">
              <a:buFont typeface="Arial" pitchFamily="34" charset="0"/>
              <a:buChar char="•"/>
            </a:pPr>
            <a:r>
              <a:rPr lang="fr-FR" sz="2600" dirty="0"/>
              <a:t>Outils utilisés: </a:t>
            </a:r>
            <a:r>
              <a:rPr lang="fr-FR" sz="2000" dirty="0" err="1"/>
              <a:t>Gitlab</a:t>
            </a:r>
            <a:r>
              <a:rPr lang="fr-FR" sz="2000" dirty="0"/>
              <a:t> / </a:t>
            </a:r>
            <a:r>
              <a:rPr lang="fr-FR" sz="2000" dirty="0" err="1"/>
              <a:t>GitlabCI</a:t>
            </a:r>
            <a:endParaRPr lang="fr-FR" sz="2000" dirty="0"/>
          </a:p>
          <a:p>
            <a:pPr marL="873125" lvl="1" indent="-342900">
              <a:buFont typeface="Arial" pitchFamily="34" charset="0"/>
              <a:buChar char="•"/>
            </a:pPr>
            <a:endParaRPr lang="fr-FR" sz="2000" dirty="0"/>
          </a:p>
          <a:p>
            <a:pPr marL="608012" indent="-342900">
              <a:buFont typeface="Arial" pitchFamily="34" charset="0"/>
              <a:buChar char="•"/>
            </a:pPr>
            <a:r>
              <a:rPr lang="fr-FR" sz="2000" b="1" dirty="0">
                <a:solidFill>
                  <a:schemeClr val="dk1"/>
                </a:solidFill>
                <a:latin typeface="Century Gothic"/>
              </a:rPr>
              <a:t>Mise en place d’une démarche </a:t>
            </a:r>
            <a:r>
              <a:rPr lang="fr-FR" sz="2000" b="1" dirty="0" err="1">
                <a:solidFill>
                  <a:schemeClr val="dk1"/>
                </a:solidFill>
                <a:latin typeface="Century Gothic"/>
              </a:rPr>
              <a:t>devops</a:t>
            </a:r>
            <a:endParaRPr lang="fr-FR" sz="2000" b="1" dirty="0">
              <a:solidFill>
                <a:schemeClr val="dk1"/>
              </a:solidFill>
              <a:latin typeface="Century Gothic"/>
            </a:endParaRPr>
          </a:p>
          <a:p>
            <a:pPr marL="873125" lvl="1" indent="-342900">
              <a:buFont typeface="Arial" pitchFamily="34" charset="0"/>
              <a:buChar char="•"/>
            </a:pPr>
            <a:endParaRPr lang="fr-FR" sz="2600" dirty="0"/>
          </a:p>
          <a:p>
            <a:pPr marL="873125" lvl="1" indent="-342900">
              <a:buFont typeface="Arial" pitchFamily="34" charset="0"/>
              <a:buChar char="•"/>
            </a:pPr>
            <a:endParaRPr lang="fr-FR" sz="2400" dirty="0"/>
          </a:p>
        </p:txBody>
      </p:sp>
      <p:sp>
        <p:nvSpPr>
          <p:cNvPr id="9" name="Shape 70">
            <a:extLst>
              <a:ext uri="{FF2B5EF4-FFF2-40B4-BE49-F238E27FC236}">
                <a16:creationId xmlns:a16="http://schemas.microsoft.com/office/drawing/2014/main" id="{E5F77A10-078D-4471-BFC4-9EC236603BC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Solution apportée: </a:t>
            </a:r>
            <a:r>
              <a:rPr lang="fr-FR" sz="2400" b="1" dirty="0" smtClean="0">
                <a:solidFill>
                  <a:srgbClr val="2256A6"/>
                </a:solidFill>
                <a:latin typeface="Century Gothic"/>
                <a:ea typeface="Century Gothic"/>
                <a:cs typeface="Century Gothic"/>
                <a:sym typeface="Century Gothic"/>
              </a:rPr>
              <a:t>automatisation</a:t>
            </a:r>
            <a:endParaRPr lang="fr-FR" sz="2400" b="1" dirty="0">
              <a:solidFill>
                <a:srgbClr val="2256A6"/>
              </a:solidFill>
              <a:latin typeface="Century Gothic"/>
              <a:ea typeface="Century Gothic"/>
              <a:cs typeface="Century Gothic"/>
              <a:sym typeface="Century Gothic"/>
            </a:endParaRPr>
          </a:p>
        </p:txBody>
      </p:sp>
      <p:pic>
        <p:nvPicPr>
          <p:cNvPr id="5" name="Picture 2" descr="intégration continue | Le blog Sodifrance Netapsys">
            <a:extLst>
              <a:ext uri="{FF2B5EF4-FFF2-40B4-BE49-F238E27FC236}">
                <a16:creationId xmlns:a16="http://schemas.microsoft.com/office/drawing/2014/main" id="{BD710D52-B67D-4F3D-8C57-86F61E2BC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771" y="2060848"/>
            <a:ext cx="1873264" cy="66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75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8" y="4754408"/>
            <a:ext cx="1266880" cy="1266880"/>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4678" y="5017827"/>
            <a:ext cx="2563058" cy="1003461"/>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789040"/>
            <a:ext cx="1914151" cy="741733"/>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022" y="4458191"/>
            <a:ext cx="1712151" cy="1712151"/>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6163" y="4123006"/>
            <a:ext cx="2945751" cy="493612"/>
          </a:xfrm>
          <a:prstGeom prst="rect">
            <a:avLst/>
          </a:prstGeom>
        </p:spPr>
      </p:pic>
      <p:pic>
        <p:nvPicPr>
          <p:cNvPr id="1026" name="Picture 2" descr="https://media.licdn.com/mpr/mpr/shrinknp_400_400/AAEAAQAAAAAAAAcUAAAAJDJiNjg0NTRlLTdkMDktNGE2OC05YWM2LTJiYjdjZjUyZjk0Zg.jpg">
            <a:extLst>
              <a:ext uri="{FF2B5EF4-FFF2-40B4-BE49-F238E27FC236}">
                <a16:creationId xmlns:a16="http://schemas.microsoft.com/office/drawing/2014/main" id="{535C6784-863E-4B4C-A4BA-91F6C6B8A7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1344" y="1252782"/>
            <a:ext cx="1535388" cy="15353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25F767FC-08B4-42DA-922A-7020BBC8106A}"/>
              </a:ext>
            </a:extLst>
          </p:cNvPr>
          <p:cNvPicPr>
            <a:picLocks noChangeAspect="1"/>
          </p:cNvPicPr>
          <p:nvPr/>
        </p:nvPicPr>
        <p:blipFill>
          <a:blip r:embed="rId9"/>
          <a:stretch>
            <a:fillRect/>
          </a:stretch>
        </p:blipFill>
        <p:spPr>
          <a:xfrm>
            <a:off x="1845173" y="1252782"/>
            <a:ext cx="1535388" cy="1535388"/>
          </a:xfrm>
          <a:prstGeom prst="rect">
            <a:avLst/>
          </a:prstGeom>
        </p:spPr>
      </p:pic>
      <p:sp>
        <p:nvSpPr>
          <p:cNvPr id="5" name="ZoneTexte 4">
            <a:extLst>
              <a:ext uri="{FF2B5EF4-FFF2-40B4-BE49-F238E27FC236}">
                <a16:creationId xmlns:a16="http://schemas.microsoft.com/office/drawing/2014/main" id="{4356B355-9470-4E0E-8191-FFB203FB9E55}"/>
              </a:ext>
            </a:extLst>
          </p:cNvPr>
          <p:cNvSpPr txBox="1"/>
          <p:nvPr/>
        </p:nvSpPr>
        <p:spPr>
          <a:xfrm>
            <a:off x="1769527" y="2924944"/>
            <a:ext cx="1686680" cy="954107"/>
          </a:xfrm>
          <a:prstGeom prst="rect">
            <a:avLst/>
          </a:prstGeom>
          <a:noFill/>
        </p:spPr>
        <p:txBody>
          <a:bodyPr wrap="none" rtlCol="0">
            <a:spAutoFit/>
          </a:bodyPr>
          <a:lstStyle/>
          <a:p>
            <a:pPr algn="ctr"/>
            <a:r>
              <a:rPr lang="fr-FR" dirty="0"/>
              <a:t>Marc</a:t>
            </a:r>
            <a:br>
              <a:rPr lang="fr-FR" dirty="0"/>
            </a:br>
            <a:r>
              <a:rPr lang="fr-FR" dirty="0"/>
              <a:t>Ingénieur test</a:t>
            </a:r>
            <a:br>
              <a:rPr lang="fr-FR" dirty="0"/>
            </a:br>
            <a:r>
              <a:rPr lang="fr-FR" i="1" dirty="0"/>
              <a:t>6 ans d’expérience</a:t>
            </a:r>
          </a:p>
          <a:p>
            <a:pPr algn="ctr"/>
            <a:endParaRPr lang="fr-FR" dirty="0"/>
          </a:p>
        </p:txBody>
      </p:sp>
      <p:sp>
        <p:nvSpPr>
          <p:cNvPr id="11" name="ZoneTexte 10">
            <a:extLst>
              <a:ext uri="{FF2B5EF4-FFF2-40B4-BE49-F238E27FC236}">
                <a16:creationId xmlns:a16="http://schemas.microsoft.com/office/drawing/2014/main" id="{7FF13FEC-A9F8-4FD5-971E-AE6E7DF55471}"/>
              </a:ext>
            </a:extLst>
          </p:cNvPr>
          <p:cNvSpPr txBox="1"/>
          <p:nvPr/>
        </p:nvSpPr>
        <p:spPr>
          <a:xfrm>
            <a:off x="5953883" y="2899856"/>
            <a:ext cx="2770310" cy="738664"/>
          </a:xfrm>
          <a:prstGeom prst="rect">
            <a:avLst/>
          </a:prstGeom>
          <a:noFill/>
        </p:spPr>
        <p:txBody>
          <a:bodyPr wrap="none" rtlCol="0">
            <a:spAutoFit/>
          </a:bodyPr>
          <a:lstStyle/>
          <a:p>
            <a:pPr algn="ctr"/>
            <a:r>
              <a:rPr lang="fr-FR" dirty="0"/>
              <a:t>Audrey</a:t>
            </a:r>
            <a:br>
              <a:rPr lang="fr-FR" dirty="0"/>
            </a:br>
            <a:r>
              <a:rPr lang="fr-FR" dirty="0"/>
              <a:t>Ingénieure développement Web</a:t>
            </a:r>
          </a:p>
          <a:p>
            <a:pPr algn="ctr"/>
            <a:r>
              <a:rPr lang="fr-FR" i="1" dirty="0"/>
              <a:t>9 ans d’expérience</a:t>
            </a:r>
          </a:p>
        </p:txBody>
      </p:sp>
      <p:sp>
        <p:nvSpPr>
          <p:cNvPr id="12" name="ZoneTexte 11">
            <a:extLst>
              <a:ext uri="{FF2B5EF4-FFF2-40B4-BE49-F238E27FC236}">
                <a16:creationId xmlns:a16="http://schemas.microsoft.com/office/drawing/2014/main" id="{9F508461-7C35-49BE-A1C3-28BE5C6F36F4}"/>
              </a:ext>
            </a:extLst>
          </p:cNvPr>
          <p:cNvSpPr txBox="1"/>
          <p:nvPr/>
        </p:nvSpPr>
        <p:spPr>
          <a:xfrm>
            <a:off x="1610029" y="6093296"/>
            <a:ext cx="2005677" cy="307777"/>
          </a:xfrm>
          <a:prstGeom prst="rect">
            <a:avLst/>
          </a:prstGeom>
          <a:noFill/>
        </p:spPr>
        <p:txBody>
          <a:bodyPr wrap="none" rtlCol="0">
            <a:spAutoFit/>
          </a:bodyPr>
          <a:lstStyle/>
          <a:p>
            <a:r>
              <a:rPr lang="fr-FR" dirty="0"/>
              <a:t>Profil </a:t>
            </a:r>
            <a:r>
              <a:rPr lang="fr-FR" dirty="0" err="1">
                <a:hlinkClick r:id="rId10"/>
              </a:rPr>
              <a:t>Linkedin</a:t>
            </a:r>
            <a:r>
              <a:rPr lang="fr-FR" dirty="0">
                <a:hlinkClick r:id="rId10"/>
              </a:rPr>
              <a:t> de Marc</a:t>
            </a:r>
            <a:endParaRPr lang="fr-FR" dirty="0"/>
          </a:p>
        </p:txBody>
      </p:sp>
      <p:sp>
        <p:nvSpPr>
          <p:cNvPr id="15" name="ZoneTexte 14">
            <a:extLst>
              <a:ext uri="{FF2B5EF4-FFF2-40B4-BE49-F238E27FC236}">
                <a16:creationId xmlns:a16="http://schemas.microsoft.com/office/drawing/2014/main" id="{419243C9-7E84-42B8-B4F8-A2ABCD334D5A}"/>
              </a:ext>
            </a:extLst>
          </p:cNvPr>
          <p:cNvSpPr txBox="1"/>
          <p:nvPr/>
        </p:nvSpPr>
        <p:spPr>
          <a:xfrm>
            <a:off x="6305743" y="6093296"/>
            <a:ext cx="2066591" cy="307777"/>
          </a:xfrm>
          <a:prstGeom prst="rect">
            <a:avLst/>
          </a:prstGeom>
          <a:noFill/>
        </p:spPr>
        <p:txBody>
          <a:bodyPr wrap="none" rtlCol="0">
            <a:spAutoFit/>
          </a:bodyPr>
          <a:lstStyle/>
          <a:p>
            <a:r>
              <a:rPr lang="fr-FR" dirty="0"/>
              <a:t>Profil </a:t>
            </a:r>
            <a:r>
              <a:rPr lang="fr-FR" dirty="0" err="1">
                <a:hlinkClick r:id="rId11"/>
              </a:rPr>
              <a:t>Linkedin</a:t>
            </a:r>
            <a:r>
              <a:rPr lang="fr-FR" dirty="0">
                <a:hlinkClick r:id="rId11"/>
              </a:rPr>
              <a:t> d’Audrey</a:t>
            </a:r>
            <a:endParaRPr lang="fr-FR" dirty="0"/>
          </a:p>
        </p:txBody>
      </p:sp>
      <p:sp>
        <p:nvSpPr>
          <p:cNvPr id="19" name="Shape 70">
            <a:extLst>
              <a:ext uri="{FF2B5EF4-FFF2-40B4-BE49-F238E27FC236}">
                <a16:creationId xmlns:a16="http://schemas.microsoft.com/office/drawing/2014/main" id="{7592EEC0-E70B-439D-AEE0-785C16EC4ADA}"/>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marR="0" lvl="0" indent="-342900" algn="r" rtl="0">
              <a:spcBef>
                <a:spcPts val="0"/>
              </a:spcBef>
              <a:spcAft>
                <a:spcPts val="0"/>
              </a:spcAft>
              <a:buClr>
                <a:srgbClr val="2256A6"/>
              </a:buClr>
              <a:buSzPct val="25000"/>
              <a:buFont typeface="Arial"/>
              <a:buNone/>
            </a:pPr>
            <a:r>
              <a:rPr lang="fr-FR" sz="3600" b="1" dirty="0">
                <a:solidFill>
                  <a:srgbClr val="2256A6"/>
                </a:solidFill>
                <a:latin typeface="Century Gothic"/>
                <a:ea typeface="Century Gothic"/>
                <a:cs typeface="Century Gothic"/>
                <a:sym typeface="Century Gothic"/>
              </a:rPr>
              <a:t>Notre parcours</a:t>
            </a:r>
          </a:p>
        </p:txBody>
      </p:sp>
      <p:pic>
        <p:nvPicPr>
          <p:cNvPr id="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784" y="3709452"/>
            <a:ext cx="2736304" cy="87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21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childTnLst>
                          </p:cTn>
                        </p:par>
                        <p:par>
                          <p:cTn id="28" fill="hold">
                            <p:stCondLst>
                              <p:cond delay="425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47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5500"/>
                            </p:stCondLst>
                            <p:childTnLst>
                              <p:par>
                                <p:cTn id="37" presetID="10"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750"/>
                                        <p:tgtEl>
                                          <p:spTgt spid="1026"/>
                                        </p:tgtEl>
                                      </p:cBhvr>
                                    </p:animEffect>
                                  </p:childTnLst>
                                </p:cTn>
                              </p:par>
                            </p:childTnLst>
                          </p:cTn>
                        </p:par>
                        <p:par>
                          <p:cTn id="40" fill="hold">
                            <p:stCondLst>
                              <p:cond delay="625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750"/>
                                        <p:tgtEl>
                                          <p:spTgt spid="11"/>
                                        </p:tgtEl>
                                      </p:cBhvr>
                                    </p:animEffect>
                                  </p:childTnLst>
                                </p:cTn>
                              </p:par>
                            </p:childTnLst>
                          </p:cTn>
                        </p:par>
                        <p:par>
                          <p:cTn id="44" fill="hold">
                            <p:stCondLst>
                              <p:cond delay="70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750"/>
                                        <p:tgtEl>
                                          <p:spTgt spid="10"/>
                                        </p:tgtEl>
                                      </p:cBhvr>
                                    </p:animEffect>
                                  </p:childTnLst>
                                </p:cTn>
                              </p:par>
                            </p:childTnLst>
                          </p:cTn>
                        </p:par>
                        <p:par>
                          <p:cTn id="48" fill="hold">
                            <p:stCondLst>
                              <p:cond delay="775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750"/>
                                        <p:tgtEl>
                                          <p:spTgt spid="6"/>
                                        </p:tgtEl>
                                      </p:cBhvr>
                                    </p:animEffect>
                                  </p:childTnLst>
                                </p:cTn>
                              </p:par>
                            </p:childTnLst>
                          </p:cTn>
                        </p:par>
                        <p:par>
                          <p:cTn id="52" fill="hold">
                            <p:stCondLst>
                              <p:cond delay="8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5"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5C678297-DCFD-47EE-A304-14C90D4FC852}"/>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9" name="Shape 70">
            <a:extLst>
              <a:ext uri="{FF2B5EF4-FFF2-40B4-BE49-F238E27FC236}">
                <a16:creationId xmlns:a16="http://schemas.microsoft.com/office/drawing/2014/main" id="{E5F77A10-078D-4471-BFC4-9EC236603BC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Automatisation des tâches : les pipelines</a:t>
            </a:r>
          </a:p>
        </p:txBody>
      </p:sp>
      <p:pic>
        <p:nvPicPr>
          <p:cNvPr id="60418" name="Picture 2" descr="Pipelines · Ci · Help · GitLab">
            <a:extLst>
              <a:ext uri="{FF2B5EF4-FFF2-40B4-BE49-F238E27FC236}">
                <a16:creationId xmlns:a16="http://schemas.microsoft.com/office/drawing/2014/main" id="{0F441E2E-27CE-45E0-9943-12A7BF080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700338"/>
            <a:ext cx="886777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0418"/>
                                        </p:tgtEl>
                                        <p:attrNameLst>
                                          <p:attrName>style.visibility</p:attrName>
                                        </p:attrNameLst>
                                      </p:cBhvr>
                                      <p:to>
                                        <p:strVal val="visible"/>
                                      </p:to>
                                    </p:set>
                                    <p:animEffect transition="in" filter="fade">
                                      <p:cBhvr>
                                        <p:cTn id="11"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5C678297-DCFD-47EE-A304-14C90D4FC852}"/>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rial"/>
              <a:ea typeface="Arial"/>
              <a:cs typeface="Arial"/>
              <a:sym typeface="Arial"/>
            </a:endParaRPr>
          </a:p>
        </p:txBody>
      </p:sp>
      <p:sp>
        <p:nvSpPr>
          <p:cNvPr id="9" name="Shape 70">
            <a:extLst>
              <a:ext uri="{FF2B5EF4-FFF2-40B4-BE49-F238E27FC236}">
                <a16:creationId xmlns:a16="http://schemas.microsoft.com/office/drawing/2014/main" id="{E5F77A10-078D-4471-BFC4-9EC236603BC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Automatisation des tâches : les tests auto</a:t>
            </a:r>
          </a:p>
        </p:txBody>
      </p:sp>
      <p:pic>
        <p:nvPicPr>
          <p:cNvPr id="61442" name="Picture 2" descr="Robot Framework (@robotframework) | Twitter">
            <a:extLst>
              <a:ext uri="{FF2B5EF4-FFF2-40B4-BE49-F238E27FC236}">
                <a16:creationId xmlns:a16="http://schemas.microsoft.com/office/drawing/2014/main" id="{79680897-7471-402C-995A-09F652940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52935"/>
            <a:ext cx="2553071" cy="2553071"/>
          </a:xfrm>
          <a:prstGeom prst="rect">
            <a:avLst/>
          </a:prstGeom>
          <a:noFill/>
          <a:extLst>
            <a:ext uri="{909E8E84-426E-40DD-AFC4-6F175D3DCCD1}">
              <a14:hiddenFill xmlns:a14="http://schemas.microsoft.com/office/drawing/2010/main">
                <a:solidFill>
                  <a:srgbClr val="FFFFFF"/>
                </a:solidFill>
              </a14:hiddenFill>
            </a:ext>
          </a:extLst>
        </p:spPr>
      </p:pic>
      <p:pic>
        <p:nvPicPr>
          <p:cNvPr id="61448" name="Picture 8" descr="File:Mocha (JavaScript framework) (logo).svg - Wikipedia">
            <a:extLst>
              <a:ext uri="{FF2B5EF4-FFF2-40B4-BE49-F238E27FC236}">
                <a16:creationId xmlns:a16="http://schemas.microsoft.com/office/drawing/2014/main" id="{82714199-A847-41D7-90C8-04221D630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3" y="3011737"/>
            <a:ext cx="2394269" cy="2394269"/>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2">
            <a:extLst>
              <a:ext uri="{FF2B5EF4-FFF2-40B4-BE49-F238E27FC236}">
                <a16:creationId xmlns:a16="http://schemas.microsoft.com/office/drawing/2014/main" id="{B4CD86E8-42AD-4215-BDD4-C9F1ED510854}"/>
              </a:ext>
            </a:extLst>
          </p:cNvPr>
          <p:cNvSpPr>
            <a:spLocks noGrp="1"/>
          </p:cNvSpPr>
          <p:nvPr>
            <p:ph type="body" sz="quarter" idx="13"/>
          </p:nvPr>
        </p:nvSpPr>
        <p:spPr>
          <a:xfrm>
            <a:off x="694116" y="1360800"/>
            <a:ext cx="7702550" cy="4674240"/>
          </a:xfrm>
        </p:spPr>
        <p:txBody>
          <a:bodyPr/>
          <a:lstStyle/>
          <a:p>
            <a:pPr marL="608012" indent="-342900">
              <a:buFont typeface="Arial" pitchFamily="34" charset="0"/>
              <a:buChar char="•"/>
            </a:pPr>
            <a:r>
              <a:rPr lang="fr-FR" sz="2000" b="1" dirty="0">
                <a:solidFill>
                  <a:schemeClr val="dk1"/>
                </a:solidFill>
                <a:latin typeface="Century Gothic"/>
              </a:rPr>
              <a:t>Tests Front-end pour la non-régression : Robot </a:t>
            </a:r>
            <a:r>
              <a:rPr lang="fr-FR" sz="2000" b="1" dirty="0" smtClean="0">
                <a:solidFill>
                  <a:schemeClr val="dk1"/>
                </a:solidFill>
                <a:latin typeface="Century Gothic"/>
              </a:rPr>
              <a:t>Framework et </a:t>
            </a:r>
            <a:r>
              <a:rPr lang="fr-FR" sz="2000" b="1" dirty="0" err="1" smtClean="0">
                <a:solidFill>
                  <a:schemeClr val="dk1"/>
                </a:solidFill>
                <a:latin typeface="Century Gothic"/>
              </a:rPr>
              <a:t>Selenium</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Tests </a:t>
            </a:r>
            <a:r>
              <a:rPr lang="fr-FR" sz="2000" b="1" dirty="0" err="1">
                <a:solidFill>
                  <a:schemeClr val="dk1"/>
                </a:solidFill>
                <a:latin typeface="Century Gothic"/>
              </a:rPr>
              <a:t>Back-end</a:t>
            </a:r>
            <a:r>
              <a:rPr lang="fr-FR" sz="2000" b="1" dirty="0">
                <a:solidFill>
                  <a:schemeClr val="dk1"/>
                </a:solidFill>
                <a:latin typeface="Century Gothic"/>
              </a:rPr>
              <a:t> automatisés : Mocha.js</a:t>
            </a:r>
            <a:endParaRPr lang="fr-FR" sz="2400" dirty="0"/>
          </a:p>
        </p:txBody>
      </p:sp>
      <p:pic>
        <p:nvPicPr>
          <p:cNvPr id="1026" name="Picture 2" descr="https://s1.qwant.com/thumbr/0x0/3/c/4ea1bba535dd14689f3ca55384b9f9/b_1_q_0_p_0.jpg?u=https%3A%2F%2Fyt3.ggpht.com%2F-r8IAK02syjk%2FAAAAAAAAAAI%2FAAAAAAAAAAA%2F7-iGZNygfP8%2Fs900-c-k-no%2Fphoto.jpg&amp;q=0&amp;b=1&amp;p=0&amp;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164755"/>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75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750"/>
                                        <p:tgtEl>
                                          <p:spTgt spid="11">
                                            <p:txEl>
                                              <p:pRg st="2" end="2"/>
                                            </p:txEl>
                                          </p:spTgt>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61442"/>
                                        </p:tgtEl>
                                        <p:attrNameLst>
                                          <p:attrName>style.visibility</p:attrName>
                                        </p:attrNameLst>
                                      </p:cBhvr>
                                      <p:to>
                                        <p:strVal val="visible"/>
                                      </p:to>
                                    </p:set>
                                    <p:animEffect transition="in" filter="fade">
                                      <p:cBhvr>
                                        <p:cTn id="20" dur="750"/>
                                        <p:tgtEl>
                                          <p:spTgt spid="6144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1448"/>
                                        </p:tgtEl>
                                        <p:attrNameLst>
                                          <p:attrName>style.visibility</p:attrName>
                                        </p:attrNameLst>
                                      </p:cBhvr>
                                      <p:to>
                                        <p:strVal val="visible"/>
                                      </p:to>
                                    </p:set>
                                    <p:animEffect transition="in" filter="fade">
                                      <p:cBhvr>
                                        <p:cTn id="24" dur="750"/>
                                        <p:tgtEl>
                                          <p:spTgt spid="6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5C678297-DCFD-47EE-A304-14C90D4FC852}"/>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smtClean="0">
                <a:solidFill>
                  <a:schemeClr val="dk1"/>
                </a:solidFill>
                <a:latin typeface="Century Gothic"/>
              </a:rPr>
              <a:t>Mise en place des audits sécurité</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Mise en place de </a:t>
            </a:r>
            <a:r>
              <a:rPr lang="fr-FR" sz="2000" b="1" dirty="0" err="1" smtClean="0">
                <a:solidFill>
                  <a:schemeClr val="dk1"/>
                </a:solidFill>
                <a:latin typeface="Century Gothic"/>
              </a:rPr>
              <a:t>bench</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Envois de rapports « publics » pour justifier des KPI</a:t>
            </a:r>
            <a:endParaRPr lang="fr-FR" sz="2400" dirty="0"/>
          </a:p>
        </p:txBody>
      </p:sp>
      <p:sp>
        <p:nvSpPr>
          <p:cNvPr id="9" name="Shape 70">
            <a:extLst>
              <a:ext uri="{FF2B5EF4-FFF2-40B4-BE49-F238E27FC236}">
                <a16:creationId xmlns:a16="http://schemas.microsoft.com/office/drawing/2014/main" id="{E5F77A10-078D-4471-BFC4-9EC236603BC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Solution apportée: </a:t>
            </a:r>
            <a:r>
              <a:rPr lang="fr-FR" sz="2400" b="1" dirty="0" smtClean="0">
                <a:solidFill>
                  <a:srgbClr val="2256A6"/>
                </a:solidFill>
                <a:latin typeface="Century Gothic"/>
                <a:ea typeface="Century Gothic"/>
                <a:cs typeface="Century Gothic"/>
                <a:sym typeface="Century Gothic"/>
              </a:rPr>
              <a:t>KPI</a:t>
            </a:r>
            <a:endParaRPr lang="fr-FR" sz="2400" b="1" dirty="0">
              <a:solidFill>
                <a:srgbClr val="2256A6"/>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0147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5C678297-DCFD-47EE-A304-14C90D4FC852}"/>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a:solidFill>
                  <a:schemeClr val="dk1"/>
                </a:solidFill>
                <a:latin typeface="Century Gothic"/>
              </a:rPr>
              <a:t>Process de travail mis en place</a:t>
            </a:r>
          </a:p>
          <a:p>
            <a:pPr marL="873125" lvl="1" indent="-342900">
              <a:buFont typeface="Arial" pitchFamily="34" charset="0"/>
              <a:buChar char="•"/>
            </a:pPr>
            <a:endParaRPr lang="fr-FR" sz="2000" b="1" dirty="0">
              <a:solidFill>
                <a:schemeClr val="dk1"/>
              </a:solidFill>
              <a:latin typeface="Century Gothic"/>
              <a:ea typeface="Arial"/>
            </a:endParaRPr>
          </a:p>
          <a:p>
            <a:pPr marL="608012" indent="-342900">
              <a:buFont typeface="Arial" pitchFamily="34" charset="0"/>
              <a:buChar char="•"/>
            </a:pPr>
            <a:r>
              <a:rPr lang="fr-FR" sz="2000" b="1" dirty="0" err="1">
                <a:solidFill>
                  <a:schemeClr val="dk1"/>
                </a:solidFill>
                <a:latin typeface="Century Gothic"/>
                <a:ea typeface="Arial"/>
              </a:rPr>
              <a:t>Branching</a:t>
            </a:r>
            <a:r>
              <a:rPr lang="fr-FR" sz="2000" b="1" dirty="0">
                <a:solidFill>
                  <a:schemeClr val="dk1"/>
                </a:solidFill>
                <a:latin typeface="Century Gothic"/>
                <a:ea typeface="Arial"/>
              </a:rPr>
              <a:t> model et merge </a:t>
            </a:r>
            <a:r>
              <a:rPr lang="fr-FR" sz="2000" b="1" dirty="0" err="1">
                <a:solidFill>
                  <a:schemeClr val="dk1"/>
                </a:solidFill>
                <a:latin typeface="Century Gothic"/>
                <a:ea typeface="Arial"/>
              </a:rPr>
              <a:t>requests</a:t>
            </a:r>
            <a:endParaRPr lang="fr-FR" sz="2000" b="1" dirty="0">
              <a:solidFill>
                <a:schemeClr val="dk1"/>
              </a:solidFill>
              <a:latin typeface="Century Gothic"/>
            </a:endParaRPr>
          </a:p>
        </p:txBody>
      </p:sp>
      <p:sp>
        <p:nvSpPr>
          <p:cNvPr id="9" name="Shape 70">
            <a:extLst>
              <a:ext uri="{FF2B5EF4-FFF2-40B4-BE49-F238E27FC236}">
                <a16:creationId xmlns:a16="http://schemas.microsoft.com/office/drawing/2014/main" id="{E5F77A10-078D-4471-BFC4-9EC236603BC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Process de travail </a:t>
            </a:r>
          </a:p>
        </p:txBody>
      </p:sp>
    </p:spTree>
    <p:extLst>
      <p:ext uri="{BB962C8B-B14F-4D97-AF65-F5344CB8AC3E}">
        <p14:creationId xmlns:p14="http://schemas.microsoft.com/office/powerpoint/2010/main" val="10080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8">
            <a:extLst>
              <a:ext uri="{FF2B5EF4-FFF2-40B4-BE49-F238E27FC236}">
                <a16:creationId xmlns:a16="http://schemas.microsoft.com/office/drawing/2014/main" id="{EC2F546C-5BC1-4424-BE2B-F7FB65C9086D}"/>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2871416082"/>
              </p:ext>
            </p:extLst>
          </p:nvPr>
        </p:nvGraphicFramePr>
        <p:xfrm>
          <a:off x="1770000" y="4696241"/>
          <a:ext cx="2048118" cy="1048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9"/>
          <p:cNvGraphicFramePr/>
          <p:nvPr>
            <p:extLst>
              <p:ext uri="{D42A27DB-BD31-4B8C-83A1-F6EECF244321}">
                <p14:modId xmlns:p14="http://schemas.microsoft.com/office/powerpoint/2010/main" val="1427172293"/>
              </p:ext>
            </p:extLst>
          </p:nvPr>
        </p:nvGraphicFramePr>
        <p:xfrm>
          <a:off x="1034639" y="3106759"/>
          <a:ext cx="1365413" cy="9965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me 7"/>
          <p:cNvGraphicFramePr/>
          <p:nvPr>
            <p:extLst>
              <p:ext uri="{D42A27DB-BD31-4B8C-83A1-F6EECF244321}">
                <p14:modId xmlns:p14="http://schemas.microsoft.com/office/powerpoint/2010/main" val="744018136"/>
              </p:ext>
            </p:extLst>
          </p:nvPr>
        </p:nvGraphicFramePr>
        <p:xfrm>
          <a:off x="5940152" y="2051997"/>
          <a:ext cx="1649873" cy="1521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AutoShape 4" descr="https://twicbythestudnet.com/assets/images/studnet.png"/>
          <p:cNvSpPr>
            <a:spLocks noChangeAspect="1" noChangeArrowheads="1"/>
          </p:cNvSpPr>
          <p:nvPr/>
        </p:nvSpPr>
        <p:spPr bwMode="auto">
          <a:xfrm>
            <a:off x="593934" y="-459432"/>
            <a:ext cx="285946" cy="285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373517402"/>
              </p:ext>
            </p:extLst>
          </p:nvPr>
        </p:nvGraphicFramePr>
        <p:xfrm>
          <a:off x="1049920" y="1222969"/>
          <a:ext cx="6552727" cy="424847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Shape 70">
            <a:extLst>
              <a:ext uri="{FF2B5EF4-FFF2-40B4-BE49-F238E27FC236}">
                <a16:creationId xmlns:a16="http://schemas.microsoft.com/office/drawing/2014/main" id="{F8031294-FEC6-4E43-8229-8B5B0753B75E}"/>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Process de travail</a:t>
            </a:r>
          </a:p>
        </p:txBody>
      </p:sp>
    </p:spTree>
    <p:extLst>
      <p:ext uri="{BB962C8B-B14F-4D97-AF65-F5344CB8AC3E}">
        <p14:creationId xmlns:p14="http://schemas.microsoft.com/office/powerpoint/2010/main" val="135147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graphicEl>
                                              <a:dgm id="{B13B0B3A-4F3C-4E99-A24E-B01DF274C4E6}"/>
                                            </p:graphicEl>
                                          </p:spTgt>
                                        </p:tgtEl>
                                        <p:attrNameLst>
                                          <p:attrName>style.visibility</p:attrName>
                                        </p:attrNameLst>
                                      </p:cBhvr>
                                      <p:to>
                                        <p:strVal val="visible"/>
                                      </p:to>
                                    </p:set>
                                    <p:animEffect transition="in" filter="fade">
                                      <p:cBhvr>
                                        <p:cTn id="11" dur="750"/>
                                        <p:tgtEl>
                                          <p:spTgt spid="6">
                                            <p:graphicEl>
                                              <a:dgm id="{B13B0B3A-4F3C-4E99-A24E-B01DF274C4E6}"/>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0B4AB0D3-0F23-4F5F-8D4A-C444DC7663EA}"/>
                                            </p:graphicEl>
                                          </p:spTgt>
                                        </p:tgtEl>
                                        <p:attrNameLst>
                                          <p:attrName>style.visibility</p:attrName>
                                        </p:attrNameLst>
                                      </p:cBhvr>
                                      <p:to>
                                        <p:strVal val="visible"/>
                                      </p:to>
                                    </p:set>
                                    <p:animEffect transition="in" filter="fade">
                                      <p:cBhvr>
                                        <p:cTn id="15" dur="750"/>
                                        <p:tgtEl>
                                          <p:spTgt spid="6">
                                            <p:graphicEl>
                                              <a:dgm id="{0B4AB0D3-0F23-4F5F-8D4A-C444DC7663EA}"/>
                                            </p:graphic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6">
                                            <p:graphicEl>
                                              <a:dgm id="{DFD604D9-C837-4118-9B63-E33D09A88DD0}"/>
                                            </p:graphicEl>
                                          </p:spTgt>
                                        </p:tgtEl>
                                        <p:attrNameLst>
                                          <p:attrName>style.visibility</p:attrName>
                                        </p:attrNameLst>
                                      </p:cBhvr>
                                      <p:to>
                                        <p:strVal val="visible"/>
                                      </p:to>
                                    </p:set>
                                    <p:animEffect transition="in" filter="fade">
                                      <p:cBhvr>
                                        <p:cTn id="19" dur="750"/>
                                        <p:tgtEl>
                                          <p:spTgt spid="6">
                                            <p:graphicEl>
                                              <a:dgm id="{DFD604D9-C837-4118-9B63-E33D09A88DD0}"/>
                                            </p:graphic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F61E9B70-73B7-4089-8F96-375C18D06DBE}"/>
                                            </p:graphicEl>
                                          </p:spTgt>
                                        </p:tgtEl>
                                        <p:attrNameLst>
                                          <p:attrName>style.visibility</p:attrName>
                                        </p:attrNameLst>
                                      </p:cBhvr>
                                      <p:to>
                                        <p:strVal val="visible"/>
                                      </p:to>
                                    </p:set>
                                    <p:animEffect transition="in" filter="fade">
                                      <p:cBhvr>
                                        <p:cTn id="23" dur="750"/>
                                        <p:tgtEl>
                                          <p:spTgt spid="6">
                                            <p:graphicEl>
                                              <a:dgm id="{F61E9B70-73B7-4089-8F96-375C18D06DBE}"/>
                                            </p:graphic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8">
                                            <p:graphicEl>
                                              <a:dgm id="{DA898D8E-91F6-4863-A7EE-C64D497D984E}"/>
                                            </p:graphicEl>
                                          </p:spTgt>
                                        </p:tgtEl>
                                        <p:attrNameLst>
                                          <p:attrName>style.visibility</p:attrName>
                                        </p:attrNameLst>
                                      </p:cBhvr>
                                      <p:to>
                                        <p:strVal val="visible"/>
                                      </p:to>
                                    </p:set>
                                    <p:animEffect transition="in" filter="fade">
                                      <p:cBhvr>
                                        <p:cTn id="27" dur="750"/>
                                        <p:tgtEl>
                                          <p:spTgt spid="8">
                                            <p:graphicEl>
                                              <a:dgm id="{DA898D8E-91F6-4863-A7EE-C64D497D984E}"/>
                                            </p:graphic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8">
                                            <p:graphicEl>
                                              <a:dgm id="{F72A0B72-7C01-49D0-959A-5DFFC75DB019}"/>
                                            </p:graphicEl>
                                          </p:spTgt>
                                        </p:tgtEl>
                                        <p:attrNameLst>
                                          <p:attrName>style.visibility</p:attrName>
                                        </p:attrNameLst>
                                      </p:cBhvr>
                                      <p:to>
                                        <p:strVal val="visible"/>
                                      </p:to>
                                    </p:set>
                                    <p:animEffect transition="in" filter="fade">
                                      <p:cBhvr>
                                        <p:cTn id="31" dur="750"/>
                                        <p:tgtEl>
                                          <p:spTgt spid="8">
                                            <p:graphicEl>
                                              <a:dgm id="{F72A0B72-7C01-49D0-959A-5DFFC75DB019}"/>
                                            </p:graphic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8">
                                            <p:graphicEl>
                                              <a:dgm id="{990BF83B-83F0-4351-B473-64A3EC929DE8}"/>
                                            </p:graphicEl>
                                          </p:spTgt>
                                        </p:tgtEl>
                                        <p:attrNameLst>
                                          <p:attrName>style.visibility</p:attrName>
                                        </p:attrNameLst>
                                      </p:cBhvr>
                                      <p:to>
                                        <p:strVal val="visible"/>
                                      </p:to>
                                    </p:set>
                                    <p:animEffect transition="in" filter="fade">
                                      <p:cBhvr>
                                        <p:cTn id="35" dur="750"/>
                                        <p:tgtEl>
                                          <p:spTgt spid="8">
                                            <p:graphicEl>
                                              <a:dgm id="{990BF83B-83F0-4351-B473-64A3EC929DE8}"/>
                                            </p:graphic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8">
                                            <p:graphicEl>
                                              <a:dgm id="{7CDE985D-453C-4873-ADB9-A3A65C4F5E8C}"/>
                                            </p:graphicEl>
                                          </p:spTgt>
                                        </p:tgtEl>
                                        <p:attrNameLst>
                                          <p:attrName>style.visibility</p:attrName>
                                        </p:attrNameLst>
                                      </p:cBhvr>
                                      <p:to>
                                        <p:strVal val="visible"/>
                                      </p:to>
                                    </p:set>
                                    <p:animEffect transition="in" filter="fade">
                                      <p:cBhvr>
                                        <p:cTn id="39" dur="750"/>
                                        <p:tgtEl>
                                          <p:spTgt spid="8">
                                            <p:graphicEl>
                                              <a:dgm id="{7CDE985D-453C-4873-ADB9-A3A65C4F5E8C}"/>
                                            </p:graphic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8">
                                            <p:graphicEl>
                                              <a:dgm id="{0E633DC3-D302-43A2-AC58-F02063A31E62}"/>
                                            </p:graphicEl>
                                          </p:spTgt>
                                        </p:tgtEl>
                                        <p:attrNameLst>
                                          <p:attrName>style.visibility</p:attrName>
                                        </p:attrNameLst>
                                      </p:cBhvr>
                                      <p:to>
                                        <p:strVal val="visible"/>
                                      </p:to>
                                    </p:set>
                                    <p:animEffect transition="in" filter="fade">
                                      <p:cBhvr>
                                        <p:cTn id="43" dur="750"/>
                                        <p:tgtEl>
                                          <p:spTgt spid="8">
                                            <p:graphicEl>
                                              <a:dgm id="{0E633DC3-D302-43A2-AC58-F02063A31E62}"/>
                                            </p:graphic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6">
                                            <p:graphicEl>
                                              <a:dgm id="{B9ECAEB1-3C83-44B8-8AE8-E97456BB98FD}"/>
                                            </p:graphicEl>
                                          </p:spTgt>
                                        </p:tgtEl>
                                        <p:attrNameLst>
                                          <p:attrName>style.visibility</p:attrName>
                                        </p:attrNameLst>
                                      </p:cBhvr>
                                      <p:to>
                                        <p:strVal val="visible"/>
                                      </p:to>
                                    </p:set>
                                    <p:animEffect transition="in" filter="fade">
                                      <p:cBhvr>
                                        <p:cTn id="47" dur="750"/>
                                        <p:tgtEl>
                                          <p:spTgt spid="6">
                                            <p:graphicEl>
                                              <a:dgm id="{B9ECAEB1-3C83-44B8-8AE8-E97456BB98FD}"/>
                                            </p:graphicEl>
                                          </p:spTgt>
                                        </p:tgtEl>
                                      </p:cBhvr>
                                    </p:animEffect>
                                  </p:childTnLst>
                                </p:cTn>
                              </p:par>
                            </p:childTnLst>
                          </p:cTn>
                        </p:par>
                        <p:par>
                          <p:cTn id="48" fill="hold">
                            <p:stCondLst>
                              <p:cond delay="8250"/>
                            </p:stCondLst>
                            <p:childTnLst>
                              <p:par>
                                <p:cTn id="49" presetID="10" presetClass="entr" presetSubtype="0" fill="hold" grpId="0" nodeType="afterEffect">
                                  <p:stCondLst>
                                    <p:cond delay="0"/>
                                  </p:stCondLst>
                                  <p:childTnLst>
                                    <p:set>
                                      <p:cBhvr>
                                        <p:cTn id="50" dur="1" fill="hold">
                                          <p:stCondLst>
                                            <p:cond delay="0"/>
                                          </p:stCondLst>
                                        </p:cTn>
                                        <p:tgtEl>
                                          <p:spTgt spid="6">
                                            <p:graphicEl>
                                              <a:dgm id="{1B07923D-3279-4C57-A493-A72F2DDB1B45}"/>
                                            </p:graphicEl>
                                          </p:spTgt>
                                        </p:tgtEl>
                                        <p:attrNameLst>
                                          <p:attrName>style.visibility</p:attrName>
                                        </p:attrNameLst>
                                      </p:cBhvr>
                                      <p:to>
                                        <p:strVal val="visible"/>
                                      </p:to>
                                    </p:set>
                                    <p:animEffect transition="in" filter="fade">
                                      <p:cBhvr>
                                        <p:cTn id="51" dur="750"/>
                                        <p:tgtEl>
                                          <p:spTgt spid="6">
                                            <p:graphicEl>
                                              <a:dgm id="{1B07923D-3279-4C57-A493-A72F2DDB1B45}"/>
                                            </p:graphicEl>
                                          </p:spTgt>
                                        </p:tgtEl>
                                      </p:cBhvr>
                                    </p:animEffect>
                                  </p:childTnLst>
                                </p:cTn>
                              </p:par>
                            </p:childTnLst>
                          </p:cTn>
                        </p:par>
                        <p:par>
                          <p:cTn id="52" fill="hold">
                            <p:stCondLst>
                              <p:cond delay="9000"/>
                            </p:stCondLst>
                            <p:childTnLst>
                              <p:par>
                                <p:cTn id="53" presetID="10" presetClass="entr" presetSubtype="0" fill="hold" grpId="0" nodeType="afterEffect">
                                  <p:stCondLst>
                                    <p:cond delay="0"/>
                                  </p:stCondLst>
                                  <p:childTnLst>
                                    <p:set>
                                      <p:cBhvr>
                                        <p:cTn id="54" dur="1" fill="hold">
                                          <p:stCondLst>
                                            <p:cond delay="0"/>
                                          </p:stCondLst>
                                        </p:cTn>
                                        <p:tgtEl>
                                          <p:spTgt spid="6">
                                            <p:graphicEl>
                                              <a:dgm id="{600848C5-C111-4658-ACF8-F0F18F71E1F2}"/>
                                            </p:graphicEl>
                                          </p:spTgt>
                                        </p:tgtEl>
                                        <p:attrNameLst>
                                          <p:attrName>style.visibility</p:attrName>
                                        </p:attrNameLst>
                                      </p:cBhvr>
                                      <p:to>
                                        <p:strVal val="visible"/>
                                      </p:to>
                                    </p:set>
                                    <p:animEffect transition="in" filter="fade">
                                      <p:cBhvr>
                                        <p:cTn id="55" dur="750"/>
                                        <p:tgtEl>
                                          <p:spTgt spid="6">
                                            <p:graphicEl>
                                              <a:dgm id="{600848C5-C111-4658-ACF8-F0F18F71E1F2}"/>
                                            </p:graphicEl>
                                          </p:spTgt>
                                        </p:tgtEl>
                                      </p:cBhvr>
                                    </p:animEffect>
                                  </p:childTnLst>
                                </p:cTn>
                              </p:par>
                            </p:childTnLst>
                          </p:cTn>
                        </p:par>
                        <p:par>
                          <p:cTn id="56" fill="hold">
                            <p:stCondLst>
                              <p:cond delay="9750"/>
                            </p:stCondLst>
                            <p:childTnLst>
                              <p:par>
                                <p:cTn id="57" presetID="10" presetClass="entr" presetSubtype="0" fill="hold" grpId="0" nodeType="afterEffect">
                                  <p:stCondLst>
                                    <p:cond delay="0"/>
                                  </p:stCondLst>
                                  <p:childTnLst>
                                    <p:set>
                                      <p:cBhvr>
                                        <p:cTn id="58" dur="1" fill="hold">
                                          <p:stCondLst>
                                            <p:cond delay="0"/>
                                          </p:stCondLst>
                                        </p:cTn>
                                        <p:tgtEl>
                                          <p:spTgt spid="6">
                                            <p:graphicEl>
                                              <a:dgm id="{A0FC65CF-13F4-4D24-BE2F-B1F10BE865AD}"/>
                                            </p:graphicEl>
                                          </p:spTgt>
                                        </p:tgtEl>
                                        <p:attrNameLst>
                                          <p:attrName>style.visibility</p:attrName>
                                        </p:attrNameLst>
                                      </p:cBhvr>
                                      <p:to>
                                        <p:strVal val="visible"/>
                                      </p:to>
                                    </p:set>
                                    <p:animEffect transition="in" filter="fade">
                                      <p:cBhvr>
                                        <p:cTn id="59" dur="750"/>
                                        <p:tgtEl>
                                          <p:spTgt spid="6">
                                            <p:graphicEl>
                                              <a:dgm id="{A0FC65CF-13F4-4D24-BE2F-B1F10BE865AD}"/>
                                            </p:graphicEl>
                                          </p:spTgt>
                                        </p:tgtEl>
                                      </p:cBhvr>
                                    </p:animEffect>
                                  </p:childTnLst>
                                </p:cTn>
                              </p:par>
                            </p:childTnLst>
                          </p:cTn>
                        </p:par>
                        <p:par>
                          <p:cTn id="60" fill="hold">
                            <p:stCondLst>
                              <p:cond delay="10500"/>
                            </p:stCondLst>
                            <p:childTnLst>
                              <p:par>
                                <p:cTn id="61" presetID="10" presetClass="entr" presetSubtype="0" fill="hold" grpId="0" nodeType="afterEffect">
                                  <p:stCondLst>
                                    <p:cond delay="0"/>
                                  </p:stCondLst>
                                  <p:childTnLst>
                                    <p:set>
                                      <p:cBhvr>
                                        <p:cTn id="62" dur="1" fill="hold">
                                          <p:stCondLst>
                                            <p:cond delay="0"/>
                                          </p:stCondLst>
                                        </p:cTn>
                                        <p:tgtEl>
                                          <p:spTgt spid="2">
                                            <p:graphicEl>
                                              <a:dgm id="{21298874-6437-45DA-BBF0-8187A200C467}"/>
                                            </p:graphicEl>
                                          </p:spTgt>
                                        </p:tgtEl>
                                        <p:attrNameLst>
                                          <p:attrName>style.visibility</p:attrName>
                                        </p:attrNameLst>
                                      </p:cBhvr>
                                      <p:to>
                                        <p:strVal val="visible"/>
                                      </p:to>
                                    </p:set>
                                    <p:animEffect transition="in" filter="fade">
                                      <p:cBhvr>
                                        <p:cTn id="63" dur="750"/>
                                        <p:tgtEl>
                                          <p:spTgt spid="2">
                                            <p:graphicEl>
                                              <a:dgm id="{21298874-6437-45DA-BBF0-8187A200C467}"/>
                                            </p:graphicEl>
                                          </p:spTgt>
                                        </p:tgtEl>
                                      </p:cBhvr>
                                    </p:animEffect>
                                  </p:childTnLst>
                                </p:cTn>
                              </p:par>
                            </p:childTnLst>
                          </p:cTn>
                        </p:par>
                        <p:par>
                          <p:cTn id="64" fill="hold">
                            <p:stCondLst>
                              <p:cond delay="11250"/>
                            </p:stCondLst>
                            <p:childTnLst>
                              <p:par>
                                <p:cTn id="65" presetID="10" presetClass="entr" presetSubtype="0" fill="hold" grpId="0" nodeType="afterEffect">
                                  <p:stCondLst>
                                    <p:cond delay="0"/>
                                  </p:stCondLst>
                                  <p:childTnLst>
                                    <p:set>
                                      <p:cBhvr>
                                        <p:cTn id="66" dur="1" fill="hold">
                                          <p:stCondLst>
                                            <p:cond delay="0"/>
                                          </p:stCondLst>
                                        </p:cTn>
                                        <p:tgtEl>
                                          <p:spTgt spid="2">
                                            <p:graphicEl>
                                              <a:dgm id="{7DAFE00E-8945-4685-8AE6-20F372A108F2}"/>
                                            </p:graphicEl>
                                          </p:spTgt>
                                        </p:tgtEl>
                                        <p:attrNameLst>
                                          <p:attrName>style.visibility</p:attrName>
                                        </p:attrNameLst>
                                      </p:cBhvr>
                                      <p:to>
                                        <p:strVal val="visible"/>
                                      </p:to>
                                    </p:set>
                                    <p:animEffect transition="in" filter="fade">
                                      <p:cBhvr>
                                        <p:cTn id="67" dur="750"/>
                                        <p:tgtEl>
                                          <p:spTgt spid="2">
                                            <p:graphicEl>
                                              <a:dgm id="{7DAFE00E-8945-4685-8AE6-20F372A108F2}"/>
                                            </p:graphicEl>
                                          </p:spTgt>
                                        </p:tgtEl>
                                      </p:cBhvr>
                                    </p:animEffect>
                                  </p:childTnLst>
                                </p:cTn>
                              </p:par>
                            </p:childTnLst>
                          </p:cTn>
                        </p:par>
                        <p:par>
                          <p:cTn id="68" fill="hold">
                            <p:stCondLst>
                              <p:cond delay="12000"/>
                            </p:stCondLst>
                            <p:childTnLst>
                              <p:par>
                                <p:cTn id="69" presetID="10" presetClass="entr" presetSubtype="0" fill="hold" grpId="0" nodeType="afterEffect">
                                  <p:stCondLst>
                                    <p:cond delay="0"/>
                                  </p:stCondLst>
                                  <p:childTnLst>
                                    <p:set>
                                      <p:cBhvr>
                                        <p:cTn id="70" dur="1" fill="hold">
                                          <p:stCondLst>
                                            <p:cond delay="0"/>
                                          </p:stCondLst>
                                        </p:cTn>
                                        <p:tgtEl>
                                          <p:spTgt spid="2">
                                            <p:graphicEl>
                                              <a:dgm id="{B2333732-170B-4CCB-8A63-C4CBAB77181D}"/>
                                            </p:graphicEl>
                                          </p:spTgt>
                                        </p:tgtEl>
                                        <p:attrNameLst>
                                          <p:attrName>style.visibility</p:attrName>
                                        </p:attrNameLst>
                                      </p:cBhvr>
                                      <p:to>
                                        <p:strVal val="visible"/>
                                      </p:to>
                                    </p:set>
                                    <p:animEffect transition="in" filter="fade">
                                      <p:cBhvr>
                                        <p:cTn id="71" dur="750"/>
                                        <p:tgtEl>
                                          <p:spTgt spid="2">
                                            <p:graphicEl>
                                              <a:dgm id="{B2333732-170B-4CCB-8A63-C4CBAB77181D}"/>
                                            </p:graphicEl>
                                          </p:spTgt>
                                        </p:tgtEl>
                                      </p:cBhvr>
                                    </p:animEffect>
                                  </p:childTnLst>
                                </p:cTn>
                              </p:par>
                            </p:childTnLst>
                          </p:cTn>
                        </p:par>
                        <p:par>
                          <p:cTn id="72" fill="hold">
                            <p:stCondLst>
                              <p:cond delay="12750"/>
                            </p:stCondLst>
                            <p:childTnLst>
                              <p:par>
                                <p:cTn id="73" presetID="10" presetClass="entr" presetSubtype="0" fill="hold" grpId="0" nodeType="afterEffect">
                                  <p:stCondLst>
                                    <p:cond delay="0"/>
                                  </p:stCondLst>
                                  <p:childTnLst>
                                    <p:set>
                                      <p:cBhvr>
                                        <p:cTn id="74" dur="1" fill="hold">
                                          <p:stCondLst>
                                            <p:cond delay="0"/>
                                          </p:stCondLst>
                                        </p:cTn>
                                        <p:tgtEl>
                                          <p:spTgt spid="2">
                                            <p:graphicEl>
                                              <a:dgm id="{CC6E4107-3747-422C-9C55-755A0E18557B}"/>
                                            </p:graphicEl>
                                          </p:spTgt>
                                        </p:tgtEl>
                                        <p:attrNameLst>
                                          <p:attrName>style.visibility</p:attrName>
                                        </p:attrNameLst>
                                      </p:cBhvr>
                                      <p:to>
                                        <p:strVal val="visible"/>
                                      </p:to>
                                    </p:set>
                                    <p:animEffect transition="in" filter="fade">
                                      <p:cBhvr>
                                        <p:cTn id="75" dur="750"/>
                                        <p:tgtEl>
                                          <p:spTgt spid="2">
                                            <p:graphicEl>
                                              <a:dgm id="{CC6E4107-3747-422C-9C55-755A0E18557B}"/>
                                            </p:graphicEl>
                                          </p:spTgt>
                                        </p:tgtEl>
                                      </p:cBhvr>
                                    </p:animEffect>
                                  </p:childTnLst>
                                </p:cTn>
                              </p:par>
                            </p:childTnLst>
                          </p:cTn>
                        </p:par>
                        <p:par>
                          <p:cTn id="76" fill="hold">
                            <p:stCondLst>
                              <p:cond delay="13500"/>
                            </p:stCondLst>
                            <p:childTnLst>
                              <p:par>
                                <p:cTn id="77" presetID="10" presetClass="entr" presetSubtype="0" fill="hold" grpId="0" nodeType="afterEffect">
                                  <p:stCondLst>
                                    <p:cond delay="0"/>
                                  </p:stCondLst>
                                  <p:childTnLst>
                                    <p:set>
                                      <p:cBhvr>
                                        <p:cTn id="78" dur="1" fill="hold">
                                          <p:stCondLst>
                                            <p:cond delay="0"/>
                                          </p:stCondLst>
                                        </p:cTn>
                                        <p:tgtEl>
                                          <p:spTgt spid="6">
                                            <p:graphicEl>
                                              <a:dgm id="{9D7B2D38-E3CE-45D2-9FF7-90E20B0DC39C}"/>
                                            </p:graphicEl>
                                          </p:spTgt>
                                        </p:tgtEl>
                                        <p:attrNameLst>
                                          <p:attrName>style.visibility</p:attrName>
                                        </p:attrNameLst>
                                      </p:cBhvr>
                                      <p:to>
                                        <p:strVal val="visible"/>
                                      </p:to>
                                    </p:set>
                                    <p:animEffect transition="in" filter="fade">
                                      <p:cBhvr>
                                        <p:cTn id="79" dur="750"/>
                                        <p:tgtEl>
                                          <p:spTgt spid="6">
                                            <p:graphicEl>
                                              <a:dgm id="{9D7B2D38-E3CE-45D2-9FF7-90E20B0DC39C}"/>
                                            </p:graphicEl>
                                          </p:spTgt>
                                        </p:tgtEl>
                                      </p:cBhvr>
                                    </p:animEffect>
                                  </p:childTnLst>
                                </p:cTn>
                              </p:par>
                            </p:childTnLst>
                          </p:cTn>
                        </p:par>
                        <p:par>
                          <p:cTn id="80" fill="hold">
                            <p:stCondLst>
                              <p:cond delay="14250"/>
                            </p:stCondLst>
                            <p:childTnLst>
                              <p:par>
                                <p:cTn id="81" presetID="10" presetClass="entr" presetSubtype="0" fill="hold" grpId="0" nodeType="afterEffect">
                                  <p:stCondLst>
                                    <p:cond delay="0"/>
                                  </p:stCondLst>
                                  <p:childTnLst>
                                    <p:set>
                                      <p:cBhvr>
                                        <p:cTn id="82" dur="1" fill="hold">
                                          <p:stCondLst>
                                            <p:cond delay="0"/>
                                          </p:stCondLst>
                                        </p:cTn>
                                        <p:tgtEl>
                                          <p:spTgt spid="10">
                                            <p:graphicEl>
                                              <a:dgm id="{0E87B44A-DA1F-4B13-B67C-5F1CA98DFB94}"/>
                                            </p:graphicEl>
                                          </p:spTgt>
                                        </p:tgtEl>
                                        <p:attrNameLst>
                                          <p:attrName>style.visibility</p:attrName>
                                        </p:attrNameLst>
                                      </p:cBhvr>
                                      <p:to>
                                        <p:strVal val="visible"/>
                                      </p:to>
                                    </p:set>
                                    <p:animEffect transition="in" filter="fade">
                                      <p:cBhvr>
                                        <p:cTn id="83" dur="750"/>
                                        <p:tgtEl>
                                          <p:spTgt spid="10">
                                            <p:graphicEl>
                                              <a:dgm id="{0E87B44A-DA1F-4B13-B67C-5F1CA98DFB94}"/>
                                            </p:graphicEl>
                                          </p:spTgt>
                                        </p:tgtEl>
                                      </p:cBhvr>
                                    </p:animEffect>
                                  </p:childTnLst>
                                </p:cTn>
                              </p:par>
                            </p:childTnLst>
                          </p:cTn>
                        </p:par>
                        <p:par>
                          <p:cTn id="84" fill="hold">
                            <p:stCondLst>
                              <p:cond delay="15000"/>
                            </p:stCondLst>
                            <p:childTnLst>
                              <p:par>
                                <p:cTn id="85" presetID="10" presetClass="entr" presetSubtype="0" fill="hold" grpId="0" nodeType="afterEffect">
                                  <p:stCondLst>
                                    <p:cond delay="0"/>
                                  </p:stCondLst>
                                  <p:childTnLst>
                                    <p:set>
                                      <p:cBhvr>
                                        <p:cTn id="86" dur="1" fill="hold">
                                          <p:stCondLst>
                                            <p:cond delay="0"/>
                                          </p:stCondLst>
                                        </p:cTn>
                                        <p:tgtEl>
                                          <p:spTgt spid="10">
                                            <p:graphicEl>
                                              <a:dgm id="{5973BB0B-D4B1-42EA-AD7A-AFAF393F016F}"/>
                                            </p:graphicEl>
                                          </p:spTgt>
                                        </p:tgtEl>
                                        <p:attrNameLst>
                                          <p:attrName>style.visibility</p:attrName>
                                        </p:attrNameLst>
                                      </p:cBhvr>
                                      <p:to>
                                        <p:strVal val="visible"/>
                                      </p:to>
                                    </p:set>
                                    <p:animEffect transition="in" filter="fade">
                                      <p:cBhvr>
                                        <p:cTn id="87" dur="750"/>
                                        <p:tgtEl>
                                          <p:spTgt spid="10">
                                            <p:graphicEl>
                                              <a:dgm id="{5973BB0B-D4B1-42EA-AD7A-AFAF393F016F}"/>
                                            </p:graphicEl>
                                          </p:spTgt>
                                        </p:tgtEl>
                                      </p:cBhvr>
                                    </p:animEffect>
                                  </p:childTnLst>
                                </p:cTn>
                              </p:par>
                            </p:childTnLst>
                          </p:cTn>
                        </p:par>
                        <p:par>
                          <p:cTn id="88" fill="hold">
                            <p:stCondLst>
                              <p:cond delay="15750"/>
                            </p:stCondLst>
                            <p:childTnLst>
                              <p:par>
                                <p:cTn id="89" presetID="10" presetClass="entr" presetSubtype="0" fill="hold" grpId="0" nodeType="afterEffect">
                                  <p:stCondLst>
                                    <p:cond delay="0"/>
                                  </p:stCondLst>
                                  <p:childTnLst>
                                    <p:set>
                                      <p:cBhvr>
                                        <p:cTn id="90" dur="1" fill="hold">
                                          <p:stCondLst>
                                            <p:cond delay="0"/>
                                          </p:stCondLst>
                                        </p:cTn>
                                        <p:tgtEl>
                                          <p:spTgt spid="10">
                                            <p:graphicEl>
                                              <a:dgm id="{7005BC2F-3B89-438C-80DC-937811C68832}"/>
                                            </p:graphicEl>
                                          </p:spTgt>
                                        </p:tgtEl>
                                        <p:attrNameLst>
                                          <p:attrName>style.visibility</p:attrName>
                                        </p:attrNameLst>
                                      </p:cBhvr>
                                      <p:to>
                                        <p:strVal val="visible"/>
                                      </p:to>
                                    </p:set>
                                    <p:animEffect transition="in" filter="fade">
                                      <p:cBhvr>
                                        <p:cTn id="91" dur="750"/>
                                        <p:tgtEl>
                                          <p:spTgt spid="10">
                                            <p:graphicEl>
                                              <a:dgm id="{7005BC2F-3B89-438C-80DC-937811C68832}"/>
                                            </p:graphicEl>
                                          </p:spTgt>
                                        </p:tgtEl>
                                      </p:cBhvr>
                                    </p:animEffect>
                                  </p:childTnLst>
                                </p:cTn>
                              </p:par>
                            </p:childTnLst>
                          </p:cTn>
                        </p:par>
                        <p:par>
                          <p:cTn id="92" fill="hold">
                            <p:stCondLst>
                              <p:cond delay="16500"/>
                            </p:stCondLst>
                            <p:childTnLst>
                              <p:par>
                                <p:cTn id="93" presetID="10" presetClass="entr" presetSubtype="0" fill="hold" grpId="0" nodeType="afterEffect">
                                  <p:stCondLst>
                                    <p:cond delay="0"/>
                                  </p:stCondLst>
                                  <p:childTnLst>
                                    <p:set>
                                      <p:cBhvr>
                                        <p:cTn id="94" dur="1" fill="hold">
                                          <p:stCondLst>
                                            <p:cond delay="0"/>
                                          </p:stCondLst>
                                        </p:cTn>
                                        <p:tgtEl>
                                          <p:spTgt spid="10">
                                            <p:graphicEl>
                                              <a:dgm id="{515632E1-9588-402C-B2C8-36D61081386D}"/>
                                            </p:graphicEl>
                                          </p:spTgt>
                                        </p:tgtEl>
                                        <p:attrNameLst>
                                          <p:attrName>style.visibility</p:attrName>
                                        </p:attrNameLst>
                                      </p:cBhvr>
                                      <p:to>
                                        <p:strVal val="visible"/>
                                      </p:to>
                                    </p:set>
                                    <p:animEffect transition="in" filter="fade">
                                      <p:cBhvr>
                                        <p:cTn id="95" dur="750"/>
                                        <p:tgtEl>
                                          <p:spTgt spid="10">
                                            <p:graphicEl>
                                              <a:dgm id="{515632E1-9588-402C-B2C8-36D61081386D}"/>
                                            </p:graphicEl>
                                          </p:spTgt>
                                        </p:tgtEl>
                                      </p:cBhvr>
                                    </p:animEffect>
                                  </p:childTnLst>
                                </p:cTn>
                              </p:par>
                            </p:childTnLst>
                          </p:cTn>
                        </p:par>
                        <p:par>
                          <p:cTn id="96" fill="hold">
                            <p:stCondLst>
                              <p:cond delay="17250"/>
                            </p:stCondLst>
                            <p:childTnLst>
                              <p:par>
                                <p:cTn id="97" presetID="10" presetClass="entr" presetSubtype="0" fill="hold" grpId="0" nodeType="afterEffect">
                                  <p:stCondLst>
                                    <p:cond delay="0"/>
                                  </p:stCondLst>
                                  <p:childTnLst>
                                    <p:set>
                                      <p:cBhvr>
                                        <p:cTn id="98" dur="1" fill="hold">
                                          <p:stCondLst>
                                            <p:cond delay="0"/>
                                          </p:stCondLst>
                                        </p:cTn>
                                        <p:tgtEl>
                                          <p:spTgt spid="6">
                                            <p:graphicEl>
                                              <a:dgm id="{F15AD926-266E-4671-901D-EE51AF07A24E}"/>
                                            </p:graphicEl>
                                          </p:spTgt>
                                        </p:tgtEl>
                                        <p:attrNameLst>
                                          <p:attrName>style.visibility</p:attrName>
                                        </p:attrNameLst>
                                      </p:cBhvr>
                                      <p:to>
                                        <p:strVal val="visible"/>
                                      </p:to>
                                    </p:set>
                                    <p:animEffect transition="in" filter="fade">
                                      <p:cBhvr>
                                        <p:cTn id="99" dur="750"/>
                                        <p:tgtEl>
                                          <p:spTgt spid="6">
                                            <p:graphicEl>
                                              <a:dgm id="{F15AD926-266E-4671-901D-EE51AF07A24E}"/>
                                            </p:graphicEl>
                                          </p:spTgt>
                                        </p:tgtEl>
                                      </p:cBhvr>
                                    </p:animEffect>
                                  </p:childTnLst>
                                </p:cTn>
                              </p:par>
                            </p:childTnLst>
                          </p:cTn>
                        </p:par>
                        <p:par>
                          <p:cTn id="100" fill="hold">
                            <p:stCondLst>
                              <p:cond delay="18000"/>
                            </p:stCondLst>
                            <p:childTnLst>
                              <p:par>
                                <p:cTn id="101" presetID="10" presetClass="entr" presetSubtype="0" fill="hold" grpId="0" nodeType="afterEffect">
                                  <p:stCondLst>
                                    <p:cond delay="0"/>
                                  </p:stCondLst>
                                  <p:childTnLst>
                                    <p:set>
                                      <p:cBhvr>
                                        <p:cTn id="102" dur="1" fill="hold">
                                          <p:stCondLst>
                                            <p:cond delay="0"/>
                                          </p:stCondLst>
                                        </p:cTn>
                                        <p:tgtEl>
                                          <p:spTgt spid="6">
                                            <p:graphicEl>
                                              <a:dgm id="{7D4C638C-200A-43F2-AFA7-393A89F65DF9}"/>
                                            </p:graphicEl>
                                          </p:spTgt>
                                        </p:tgtEl>
                                        <p:attrNameLst>
                                          <p:attrName>style.visibility</p:attrName>
                                        </p:attrNameLst>
                                      </p:cBhvr>
                                      <p:to>
                                        <p:strVal val="visible"/>
                                      </p:to>
                                    </p:set>
                                    <p:animEffect transition="in" filter="fade">
                                      <p:cBhvr>
                                        <p:cTn id="103" dur="750"/>
                                        <p:tgtEl>
                                          <p:spTgt spid="6">
                                            <p:graphicEl>
                                              <a:dgm id="{7D4C638C-200A-43F2-AFA7-393A89F65D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10" grpId="0">
        <p:bldSub>
          <a:bldDgm bld="one"/>
        </p:bldSub>
      </p:bldGraphic>
      <p:bldGraphic spid="8" grpId="0">
        <p:bldSub>
          <a:bldDgm bld="one"/>
        </p:bldSub>
      </p:bldGraphic>
      <p:bldGraphic spid="6" grpId="0" uiExpand="1">
        <p:bldSub>
          <a:bldDgm bld="one"/>
        </p:bldSub>
      </p:bldGraphic>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68">
            <a:extLst>
              <a:ext uri="{FF2B5EF4-FFF2-40B4-BE49-F238E27FC236}">
                <a16:creationId xmlns:a16="http://schemas.microsoft.com/office/drawing/2014/main" id="{E4FA88C1-96F8-4E09-806C-1461A9638814}"/>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cxnSp>
        <p:nvCxnSpPr>
          <p:cNvPr id="4" name="Connecteur droit avec flèche 3"/>
          <p:cNvCxnSpPr/>
          <p:nvPr/>
        </p:nvCxnSpPr>
        <p:spPr>
          <a:xfrm>
            <a:off x="2386940" y="1613893"/>
            <a:ext cx="1869374" cy="33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flipV="1">
            <a:off x="1674421" y="2265059"/>
            <a:ext cx="7184570" cy="118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flipV="1">
            <a:off x="1674421" y="3155707"/>
            <a:ext cx="7184569" cy="23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ZoneTexte 20"/>
          <p:cNvSpPr txBox="1"/>
          <p:nvPr/>
        </p:nvSpPr>
        <p:spPr>
          <a:xfrm>
            <a:off x="307975" y="1340768"/>
            <a:ext cx="979755" cy="369332"/>
          </a:xfrm>
          <a:prstGeom prst="rect">
            <a:avLst/>
          </a:prstGeom>
          <a:noFill/>
        </p:spPr>
        <p:txBody>
          <a:bodyPr wrap="none" rtlCol="0">
            <a:spAutoFit/>
          </a:bodyPr>
          <a:lstStyle/>
          <a:p>
            <a:r>
              <a:rPr lang="fr-FR" dirty="0" err="1"/>
              <a:t>Feature</a:t>
            </a:r>
            <a:endParaRPr lang="fr-FR" dirty="0"/>
          </a:p>
        </p:txBody>
      </p:sp>
      <p:sp>
        <p:nvSpPr>
          <p:cNvPr id="22" name="ZoneTexte 21"/>
          <p:cNvSpPr txBox="1"/>
          <p:nvPr/>
        </p:nvSpPr>
        <p:spPr>
          <a:xfrm>
            <a:off x="289419" y="2092267"/>
            <a:ext cx="1031051" cy="369332"/>
          </a:xfrm>
          <a:prstGeom prst="rect">
            <a:avLst/>
          </a:prstGeom>
          <a:noFill/>
        </p:spPr>
        <p:txBody>
          <a:bodyPr wrap="none" rtlCol="0">
            <a:spAutoFit/>
          </a:bodyPr>
          <a:lstStyle/>
          <a:p>
            <a:r>
              <a:rPr lang="fr-FR" dirty="0" err="1"/>
              <a:t>Develop</a:t>
            </a:r>
            <a:endParaRPr lang="fr-FR" dirty="0"/>
          </a:p>
        </p:txBody>
      </p:sp>
      <p:sp>
        <p:nvSpPr>
          <p:cNvPr id="23" name="ZoneTexte 22"/>
          <p:cNvSpPr txBox="1"/>
          <p:nvPr/>
        </p:nvSpPr>
        <p:spPr>
          <a:xfrm>
            <a:off x="365866" y="2982916"/>
            <a:ext cx="889987" cy="369332"/>
          </a:xfrm>
          <a:prstGeom prst="rect">
            <a:avLst/>
          </a:prstGeom>
          <a:noFill/>
        </p:spPr>
        <p:txBody>
          <a:bodyPr wrap="none" rtlCol="0">
            <a:spAutoFit/>
          </a:bodyPr>
          <a:lstStyle/>
          <a:p>
            <a:r>
              <a:rPr lang="fr-FR" dirty="0"/>
              <a:t>Master</a:t>
            </a:r>
          </a:p>
        </p:txBody>
      </p:sp>
      <p:cxnSp>
        <p:nvCxnSpPr>
          <p:cNvPr id="25" name="Connecteur droit avec flèche 24"/>
          <p:cNvCxnSpPr/>
          <p:nvPr/>
        </p:nvCxnSpPr>
        <p:spPr>
          <a:xfrm flipV="1">
            <a:off x="2042556" y="1613893"/>
            <a:ext cx="344384" cy="663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p:nvPr/>
        </p:nvCxnSpPr>
        <p:spPr>
          <a:xfrm>
            <a:off x="4256314" y="1617254"/>
            <a:ext cx="663040" cy="6478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4587834" y="1709601"/>
            <a:ext cx="1337226" cy="307777"/>
          </a:xfrm>
          <a:prstGeom prst="rect">
            <a:avLst/>
          </a:prstGeom>
          <a:noFill/>
        </p:spPr>
        <p:txBody>
          <a:bodyPr wrap="none" rtlCol="0">
            <a:spAutoFit/>
          </a:bodyPr>
          <a:lstStyle/>
          <a:p>
            <a:r>
              <a:rPr lang="fr-FR" sz="1400" i="1" dirty="0" err="1">
                <a:solidFill>
                  <a:srgbClr val="FF0000"/>
                </a:solidFill>
              </a:rPr>
              <a:t>Merge</a:t>
            </a:r>
            <a:r>
              <a:rPr lang="fr-FR" sz="1400" i="1" dirty="0">
                <a:solidFill>
                  <a:srgbClr val="FF0000"/>
                </a:solidFill>
              </a:rPr>
              <a:t> </a:t>
            </a:r>
            <a:r>
              <a:rPr lang="fr-FR" sz="1400" i="1" dirty="0" err="1">
                <a:solidFill>
                  <a:srgbClr val="FF0000"/>
                </a:solidFill>
              </a:rPr>
              <a:t>request</a:t>
            </a:r>
            <a:endParaRPr lang="fr-FR" sz="1400" i="1" dirty="0">
              <a:solidFill>
                <a:srgbClr val="FF0000"/>
              </a:solidFill>
            </a:endParaRPr>
          </a:p>
        </p:txBody>
      </p:sp>
      <p:cxnSp>
        <p:nvCxnSpPr>
          <p:cNvPr id="32" name="Connecteur droit avec flèche 31"/>
          <p:cNvCxnSpPr/>
          <p:nvPr/>
        </p:nvCxnSpPr>
        <p:spPr>
          <a:xfrm>
            <a:off x="5327071" y="2276933"/>
            <a:ext cx="788720" cy="9025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Ellipse 34"/>
          <p:cNvSpPr/>
          <p:nvPr/>
        </p:nvSpPr>
        <p:spPr>
          <a:xfrm>
            <a:off x="4919354" y="2092267"/>
            <a:ext cx="347352" cy="34735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6" name="Ellipse 35"/>
          <p:cNvSpPr/>
          <p:nvPr/>
        </p:nvSpPr>
        <p:spPr>
          <a:xfrm>
            <a:off x="795688" y="4658895"/>
            <a:ext cx="347352" cy="34735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7" name="ZoneTexte 36"/>
          <p:cNvSpPr txBox="1"/>
          <p:nvPr/>
        </p:nvSpPr>
        <p:spPr>
          <a:xfrm>
            <a:off x="1373943" y="4421395"/>
            <a:ext cx="6024384" cy="954107"/>
          </a:xfrm>
          <a:prstGeom prst="rect">
            <a:avLst/>
          </a:prstGeom>
          <a:noFill/>
        </p:spPr>
        <p:txBody>
          <a:bodyPr wrap="square" rtlCol="0">
            <a:spAutoFit/>
          </a:bodyPr>
          <a:lstStyle/>
          <a:p>
            <a:r>
              <a:rPr lang="fr-FR" sz="1400" i="1" dirty="0">
                <a:solidFill>
                  <a:schemeClr val="tx1">
                    <a:lumMod val="50000"/>
                  </a:schemeClr>
                </a:solidFill>
              </a:rPr>
              <a:t>Création d’un tag de release + création de l’image Docker à déployer</a:t>
            </a:r>
            <a:br>
              <a:rPr lang="fr-FR" sz="1400" i="1" dirty="0">
                <a:solidFill>
                  <a:schemeClr val="tx1">
                    <a:lumMod val="50000"/>
                  </a:schemeClr>
                </a:solidFill>
              </a:rPr>
            </a:br>
            <a:r>
              <a:rPr lang="fr-FR" sz="1400" i="1" dirty="0">
                <a:solidFill>
                  <a:schemeClr val="tx1">
                    <a:lumMod val="50000"/>
                  </a:schemeClr>
                </a:solidFill>
              </a:rPr>
              <a:t>Livraison en REC</a:t>
            </a:r>
          </a:p>
          <a:p>
            <a:r>
              <a:rPr lang="fr-FR" sz="1400" i="1" dirty="0">
                <a:solidFill>
                  <a:schemeClr val="tx1">
                    <a:lumMod val="50000"/>
                  </a:schemeClr>
                </a:solidFill>
              </a:rPr>
              <a:t>Exécution des différentes phases de test (validation, régression,…)</a:t>
            </a:r>
          </a:p>
          <a:p>
            <a:r>
              <a:rPr lang="fr-FR" sz="1400" i="1" dirty="0">
                <a:solidFill>
                  <a:schemeClr val="tx1">
                    <a:lumMod val="50000"/>
                  </a:schemeClr>
                </a:solidFill>
              </a:rPr>
              <a:t>Livraison sur Master</a:t>
            </a:r>
          </a:p>
        </p:txBody>
      </p:sp>
      <p:sp>
        <p:nvSpPr>
          <p:cNvPr id="38" name="Ellipse 37"/>
          <p:cNvSpPr/>
          <p:nvPr/>
        </p:nvSpPr>
        <p:spPr>
          <a:xfrm>
            <a:off x="6124203" y="2982031"/>
            <a:ext cx="347352" cy="34735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39" name="Ellipse 38"/>
          <p:cNvSpPr/>
          <p:nvPr/>
        </p:nvSpPr>
        <p:spPr>
          <a:xfrm>
            <a:off x="797852" y="5385824"/>
            <a:ext cx="347352" cy="34735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0" name="ZoneTexte 39"/>
          <p:cNvSpPr txBox="1"/>
          <p:nvPr/>
        </p:nvSpPr>
        <p:spPr>
          <a:xfrm>
            <a:off x="1373943" y="5464453"/>
            <a:ext cx="6024384" cy="307777"/>
          </a:xfrm>
          <a:prstGeom prst="rect">
            <a:avLst/>
          </a:prstGeom>
          <a:noFill/>
        </p:spPr>
        <p:txBody>
          <a:bodyPr wrap="square" rtlCol="0">
            <a:spAutoFit/>
          </a:bodyPr>
          <a:lstStyle/>
          <a:p>
            <a:r>
              <a:rPr lang="fr-FR" sz="1400" i="1" dirty="0">
                <a:solidFill>
                  <a:schemeClr val="tx1">
                    <a:lumMod val="50000"/>
                  </a:schemeClr>
                </a:solidFill>
              </a:rPr>
              <a:t>Exécution des tests de régression</a:t>
            </a:r>
          </a:p>
        </p:txBody>
      </p:sp>
      <p:sp>
        <p:nvSpPr>
          <p:cNvPr id="41" name="Ellipse 40"/>
          <p:cNvSpPr/>
          <p:nvPr/>
        </p:nvSpPr>
        <p:spPr>
          <a:xfrm>
            <a:off x="4312227" y="1718903"/>
            <a:ext cx="347352" cy="3473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42" name="Ellipse 41"/>
          <p:cNvSpPr/>
          <p:nvPr/>
        </p:nvSpPr>
        <p:spPr>
          <a:xfrm>
            <a:off x="754819" y="3861048"/>
            <a:ext cx="347352" cy="3473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44" name="ZoneTexte 43"/>
          <p:cNvSpPr txBox="1"/>
          <p:nvPr/>
        </p:nvSpPr>
        <p:spPr>
          <a:xfrm>
            <a:off x="1390586" y="3917298"/>
            <a:ext cx="6024384" cy="307777"/>
          </a:xfrm>
          <a:prstGeom prst="rect">
            <a:avLst/>
          </a:prstGeom>
          <a:noFill/>
        </p:spPr>
        <p:txBody>
          <a:bodyPr wrap="square" rtlCol="0">
            <a:spAutoFit/>
          </a:bodyPr>
          <a:lstStyle/>
          <a:p>
            <a:r>
              <a:rPr lang="fr-FR" sz="1400" i="1" dirty="0">
                <a:solidFill>
                  <a:schemeClr val="tx1">
                    <a:lumMod val="50000"/>
                  </a:schemeClr>
                </a:solidFill>
              </a:rPr>
              <a:t>Exécution des pipelines (Tests unitaires, analyse statique,…)</a:t>
            </a:r>
          </a:p>
        </p:txBody>
      </p:sp>
      <p:sp>
        <p:nvSpPr>
          <p:cNvPr id="26" name="Shape 70">
            <a:extLst>
              <a:ext uri="{FF2B5EF4-FFF2-40B4-BE49-F238E27FC236}">
                <a16:creationId xmlns:a16="http://schemas.microsoft.com/office/drawing/2014/main" id="{0364BFEF-B1EA-48FD-A10C-910E22E937B9}"/>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Process de travail : </a:t>
            </a:r>
            <a:r>
              <a:rPr lang="fr-FR" sz="2400" b="1" dirty="0" err="1">
                <a:solidFill>
                  <a:srgbClr val="2256A6"/>
                </a:solidFill>
                <a:latin typeface="Century Gothic"/>
                <a:ea typeface="Century Gothic"/>
                <a:cs typeface="Century Gothic"/>
                <a:sym typeface="Century Gothic"/>
              </a:rPr>
              <a:t>branching</a:t>
            </a:r>
            <a:r>
              <a:rPr lang="fr-FR" sz="2400" b="1" dirty="0">
                <a:solidFill>
                  <a:srgbClr val="2256A6"/>
                </a:solidFill>
                <a:latin typeface="Century Gothic"/>
                <a:ea typeface="Century Gothic"/>
                <a:cs typeface="Century Gothic"/>
                <a:sym typeface="Century Gothic"/>
              </a:rPr>
              <a:t> model</a:t>
            </a:r>
          </a:p>
        </p:txBody>
      </p:sp>
    </p:spTree>
    <p:extLst>
      <p:ext uri="{BB962C8B-B14F-4D97-AF65-F5344CB8AC3E}">
        <p14:creationId xmlns:p14="http://schemas.microsoft.com/office/powerpoint/2010/main" val="25869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325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425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75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525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575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6250"/>
                            </p:stCondLst>
                            <p:childTnLst>
                              <p:par>
                                <p:cTn id="49" presetID="10" presetClass="entr" presetSubtype="0" fill="hold" grpId="0" nodeType="afterEffect">
                                  <p:stCondLst>
                                    <p:cond delay="700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1375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1425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14750"/>
                            </p:stCondLst>
                            <p:childTnLst>
                              <p:par>
                                <p:cTn id="61" presetID="10" presetClass="entr" presetSubtype="0" fill="hold" nodeType="afterEffect">
                                  <p:stCondLst>
                                    <p:cond delay="100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2525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25750"/>
                            </p:stCondLst>
                            <p:childTnLst>
                              <p:par>
                                <p:cTn id="69" presetID="10"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26250"/>
                            </p:stCondLst>
                            <p:childTnLst>
                              <p:par>
                                <p:cTn id="73" presetID="10"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par>
                          <p:cTn id="76" fill="hold">
                            <p:stCondLst>
                              <p:cond delay="26750"/>
                            </p:stCondLst>
                            <p:childTnLst>
                              <p:par>
                                <p:cTn id="77" presetID="10"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par>
                          <p:cTn id="80" fill="hold">
                            <p:stCondLst>
                              <p:cond delay="2725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1" grpId="0"/>
      <p:bldP spid="35" grpId="0" animBg="1"/>
      <p:bldP spid="36" grpId="0" animBg="1"/>
      <p:bldP spid="37" grpId="0"/>
      <p:bldP spid="38" grpId="0" animBg="1"/>
      <p:bldP spid="39" grpId="0" animBg="1"/>
      <p:bldP spid="40" grpId="0"/>
      <p:bldP spid="41" grpId="0" animBg="1"/>
      <p:bldP spid="42" grpId="0" animBg="1"/>
      <p:bldP spid="44"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5C678297-DCFD-47EE-A304-14C90D4FC852}"/>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a:solidFill>
                  <a:schemeClr val="dk1"/>
                </a:solidFill>
                <a:latin typeface="Century Gothic"/>
              </a:rPr>
              <a:t>KPI sécu respectés (audits réguliers)</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3 Audits de </a:t>
            </a:r>
            <a:r>
              <a:rPr lang="fr-FR" sz="2000" b="1" dirty="0" smtClean="0">
                <a:solidFill>
                  <a:schemeClr val="dk1"/>
                </a:solidFill>
                <a:latin typeface="Century Gothic"/>
              </a:rPr>
              <a:t>performances en conditions de </a:t>
            </a:r>
            <a:r>
              <a:rPr lang="fr-FR" sz="2000" b="1" dirty="0" err="1" smtClean="0">
                <a:solidFill>
                  <a:schemeClr val="dk1"/>
                </a:solidFill>
                <a:latin typeface="Century Gothic"/>
              </a:rPr>
              <a:t>Prod</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Couverture du fonctionnel (</a:t>
            </a:r>
            <a:r>
              <a:rPr lang="fr-FR" sz="2000" b="1" dirty="0" err="1">
                <a:solidFill>
                  <a:schemeClr val="dk1"/>
                </a:solidFill>
                <a:latin typeface="Century Gothic"/>
              </a:rPr>
              <a:t>Front-end</a:t>
            </a:r>
            <a:r>
              <a:rPr lang="fr-FR" sz="2000" b="1" dirty="0">
                <a:solidFill>
                  <a:schemeClr val="dk1"/>
                </a:solidFill>
                <a:latin typeface="Century Gothic"/>
              </a:rPr>
              <a:t>) à plus de 80%</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Couverture des APIs à plus de 75%</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smtClean="0">
                <a:solidFill>
                  <a:schemeClr val="dk1"/>
                </a:solidFill>
                <a:latin typeface="Century Gothic"/>
              </a:rPr>
              <a:t>Management confiant</a:t>
            </a:r>
            <a:endParaRPr lang="fr-FR" sz="2000" b="1" dirty="0">
              <a:solidFill>
                <a:schemeClr val="dk1"/>
              </a:solidFill>
              <a:latin typeface="Century Gothic"/>
            </a:endParaRP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MEP réussie au premier coup !</a:t>
            </a:r>
            <a:endParaRPr lang="fr-FR" sz="2400" dirty="0"/>
          </a:p>
        </p:txBody>
      </p:sp>
      <p:sp>
        <p:nvSpPr>
          <p:cNvPr id="9" name="Shape 70">
            <a:extLst>
              <a:ext uri="{FF2B5EF4-FFF2-40B4-BE49-F238E27FC236}">
                <a16:creationId xmlns:a16="http://schemas.microsoft.com/office/drawing/2014/main" id="{E5F77A10-078D-4471-BFC4-9EC236603BC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endParaRPr lang="fr-FR" sz="2400" b="1" dirty="0">
              <a:solidFill>
                <a:srgbClr val="2256A6"/>
              </a:solidFill>
              <a:latin typeface="Century Gothic"/>
              <a:ea typeface="Century Gothic"/>
              <a:cs typeface="Century Gothic"/>
              <a:sym typeface="Century Gothic"/>
            </a:endParaRPr>
          </a:p>
        </p:txBody>
      </p:sp>
      <p:sp>
        <p:nvSpPr>
          <p:cNvPr id="5" name="Shape 70">
            <a:extLst>
              <a:ext uri="{FF2B5EF4-FFF2-40B4-BE49-F238E27FC236}">
                <a16:creationId xmlns:a16="http://schemas.microsoft.com/office/drawing/2014/main" id="{F472A493-8962-407C-9246-40774D600E14}"/>
              </a:ext>
            </a:extLst>
          </p:cNvPr>
          <p:cNvSpPr txBox="1"/>
          <p:nvPr/>
        </p:nvSpPr>
        <p:spPr>
          <a:xfrm>
            <a:off x="3401888" y="3444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Et à la fin ?</a:t>
            </a:r>
          </a:p>
        </p:txBody>
      </p:sp>
    </p:spTree>
    <p:extLst>
      <p:ext uri="{BB962C8B-B14F-4D97-AF65-F5344CB8AC3E}">
        <p14:creationId xmlns:p14="http://schemas.microsoft.com/office/powerpoint/2010/main" val="12620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75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75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75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75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8">
            <a:extLst>
              <a:ext uri="{FF2B5EF4-FFF2-40B4-BE49-F238E27FC236}">
                <a16:creationId xmlns:a16="http://schemas.microsoft.com/office/drawing/2014/main" id="{841C4D55-9AFC-4ADA-B29F-8258C1A6551C}"/>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13029640"/>
              </p:ext>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hape 70">
            <a:extLst>
              <a:ext uri="{FF2B5EF4-FFF2-40B4-BE49-F238E27FC236}">
                <a16:creationId xmlns:a16="http://schemas.microsoft.com/office/drawing/2014/main" id="{A661FAB1-917C-4399-99A8-1BE0BFE0FD7B}"/>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Questions ?</a:t>
            </a:r>
          </a:p>
        </p:txBody>
      </p:sp>
    </p:spTree>
    <p:extLst>
      <p:ext uri="{BB962C8B-B14F-4D97-AF65-F5344CB8AC3E}">
        <p14:creationId xmlns:p14="http://schemas.microsoft.com/office/powerpoint/2010/main" val="18692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57D9A1C-B574-49FC-81BE-980B1D1D2191}"/>
                                            </p:graphicEl>
                                          </p:spTgt>
                                        </p:tgtEl>
                                        <p:attrNameLst>
                                          <p:attrName>style.visibility</p:attrName>
                                        </p:attrNameLst>
                                      </p:cBhvr>
                                      <p:to>
                                        <p:strVal val="visible"/>
                                      </p:to>
                                    </p:set>
                                    <p:animEffect transition="in" filter="fade">
                                      <p:cBhvr>
                                        <p:cTn id="12" dur="500"/>
                                        <p:tgtEl>
                                          <p:spTgt spid="4">
                                            <p:graphicEl>
                                              <a:dgm id="{A57D9A1C-B574-49FC-81BE-980B1D1D219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1FB8485B-8887-4F3C-9125-2D40DA906740}"/>
                                            </p:graphicEl>
                                          </p:spTgt>
                                        </p:tgtEl>
                                        <p:attrNameLst>
                                          <p:attrName>style.visibility</p:attrName>
                                        </p:attrNameLst>
                                      </p:cBhvr>
                                      <p:to>
                                        <p:strVal val="visible"/>
                                      </p:to>
                                    </p:set>
                                    <p:animEffect transition="in" filter="fade">
                                      <p:cBhvr>
                                        <p:cTn id="17" dur="500"/>
                                        <p:tgtEl>
                                          <p:spTgt spid="4">
                                            <p:graphicEl>
                                              <a:dgm id="{1FB8485B-8887-4F3C-9125-2D40DA906740}"/>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7463A47E-EE5A-4B5E-8FD8-77C7EF220D2D}"/>
                                            </p:graphicEl>
                                          </p:spTgt>
                                        </p:tgtEl>
                                        <p:attrNameLst>
                                          <p:attrName>style.visibility</p:attrName>
                                        </p:attrNameLst>
                                      </p:cBhvr>
                                      <p:to>
                                        <p:strVal val="visible"/>
                                      </p:to>
                                    </p:set>
                                    <p:animEffect transition="in" filter="fade">
                                      <p:cBhvr>
                                        <p:cTn id="20" dur="500"/>
                                        <p:tgtEl>
                                          <p:spTgt spid="4">
                                            <p:graphicEl>
                                              <a:dgm id="{7463A47E-EE5A-4B5E-8FD8-77C7EF220D2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D9D6409F-2DF1-4152-8CB5-B78248807149}"/>
                                            </p:graphicEl>
                                          </p:spTgt>
                                        </p:tgtEl>
                                        <p:attrNameLst>
                                          <p:attrName>style.visibility</p:attrName>
                                        </p:attrNameLst>
                                      </p:cBhvr>
                                      <p:to>
                                        <p:strVal val="visible"/>
                                      </p:to>
                                    </p:set>
                                    <p:animEffect transition="in" filter="fade">
                                      <p:cBhvr>
                                        <p:cTn id="25" dur="500"/>
                                        <p:tgtEl>
                                          <p:spTgt spid="4">
                                            <p:graphicEl>
                                              <a:dgm id="{D9D6409F-2DF1-4152-8CB5-B78248807149}"/>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C2C256E2-3397-42F4-88F5-144D185D8723}"/>
                                            </p:graphicEl>
                                          </p:spTgt>
                                        </p:tgtEl>
                                        <p:attrNameLst>
                                          <p:attrName>style.visibility</p:attrName>
                                        </p:attrNameLst>
                                      </p:cBhvr>
                                      <p:to>
                                        <p:strVal val="visible"/>
                                      </p:to>
                                    </p:set>
                                    <p:animEffect transition="in" filter="fade">
                                      <p:cBhvr>
                                        <p:cTn id="28" dur="500"/>
                                        <p:tgtEl>
                                          <p:spTgt spid="4">
                                            <p:graphicEl>
                                              <a:dgm id="{C2C256E2-3397-42F4-88F5-144D185D872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2BCDF6FE-345F-435E-AF2C-B15160EAE126}"/>
                                            </p:graphicEl>
                                          </p:spTgt>
                                        </p:tgtEl>
                                        <p:attrNameLst>
                                          <p:attrName>style.visibility</p:attrName>
                                        </p:attrNameLst>
                                      </p:cBhvr>
                                      <p:to>
                                        <p:strVal val="visible"/>
                                      </p:to>
                                    </p:set>
                                    <p:animEffect transition="in" filter="fade">
                                      <p:cBhvr>
                                        <p:cTn id="31" dur="500"/>
                                        <p:tgtEl>
                                          <p:spTgt spid="4">
                                            <p:graphicEl>
                                              <a:dgm id="{2BCDF6FE-345F-435E-AF2C-B15160EAE1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8">
            <a:extLst>
              <a:ext uri="{FF2B5EF4-FFF2-40B4-BE49-F238E27FC236}">
                <a16:creationId xmlns:a16="http://schemas.microsoft.com/office/drawing/2014/main" id="{28A54002-2377-4CFB-856F-C79E131D4184}"/>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contenu 2"/>
          <p:cNvSpPr>
            <a:spLocks noGrp="1"/>
          </p:cNvSpPr>
          <p:nvPr>
            <p:ph idx="1"/>
          </p:nvPr>
        </p:nvSpPr>
        <p:spPr/>
        <p:txBody>
          <a:bodyPr/>
          <a:lstStyle/>
          <a:p>
            <a:r>
              <a:rPr lang="fr-FR" sz="2400" dirty="0" err="1"/>
              <a:t>Wikipedia</a:t>
            </a:r>
            <a:r>
              <a:rPr lang="fr-FR" sz="2400" dirty="0"/>
              <a:t> : Méthodologie Agile</a:t>
            </a:r>
          </a:p>
          <a:p>
            <a:endParaRPr lang="fr-FR" sz="2400" dirty="0"/>
          </a:p>
          <a:p>
            <a:r>
              <a:rPr lang="fr-FR" sz="2400" dirty="0"/>
              <a:t>Article LinkedIn : L’intégration et le déploiement continu : le royaume de l’automatisation – Marc </a:t>
            </a:r>
            <a:r>
              <a:rPr lang="fr-FR" sz="2400" dirty="0" err="1"/>
              <a:t>Hage</a:t>
            </a:r>
            <a:r>
              <a:rPr lang="fr-FR" sz="2400" dirty="0"/>
              <a:t> Chahine</a:t>
            </a:r>
          </a:p>
          <a:p>
            <a:endParaRPr lang="fr-FR" sz="2400" dirty="0"/>
          </a:p>
          <a:p>
            <a:r>
              <a:rPr lang="fr-FR" sz="2400" dirty="0"/>
              <a:t>ITIL France : Définition des pratiques d’intégration continue, de livraison continue et de déploiement continu (traduction d’un article de Martin Fowler)</a:t>
            </a:r>
            <a:endParaRPr lang="fr-FR" sz="1200" dirty="0"/>
          </a:p>
        </p:txBody>
      </p:sp>
      <p:sp>
        <p:nvSpPr>
          <p:cNvPr id="5" name="Shape 70">
            <a:extLst>
              <a:ext uri="{FF2B5EF4-FFF2-40B4-BE49-F238E27FC236}">
                <a16:creationId xmlns:a16="http://schemas.microsoft.com/office/drawing/2014/main" id="{32B5EEBA-DF7B-4756-B2F3-F535EA5FD669}"/>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Références</a:t>
            </a:r>
          </a:p>
        </p:txBody>
      </p:sp>
    </p:spTree>
    <p:extLst>
      <p:ext uri="{BB962C8B-B14F-4D97-AF65-F5344CB8AC3E}">
        <p14:creationId xmlns:p14="http://schemas.microsoft.com/office/powerpoint/2010/main" val="3776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1142975" y="3266992"/>
            <a:ext cx="6696744" cy="58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fr-FR" sz="3200" b="1">
                <a:solidFill>
                  <a:srgbClr val="2256A6"/>
                </a:solidFill>
                <a:latin typeface="Century Gothic"/>
                <a:ea typeface="Century Gothic"/>
                <a:cs typeface="Century Gothic"/>
                <a:sym typeface="Century Gothic"/>
              </a:rPr>
              <a:t>www.telecom-valley.fr </a:t>
            </a:r>
          </a:p>
        </p:txBody>
      </p:sp>
      <p:pic>
        <p:nvPicPr>
          <p:cNvPr id="81" name="Shape 81" descr="Telecom Valley_FR 2015.png"/>
          <p:cNvPicPr preferRelativeResize="0"/>
          <p:nvPr/>
        </p:nvPicPr>
        <p:blipFill rotWithShape="1">
          <a:blip r:embed="rId3">
            <a:alphaModFix/>
          </a:blip>
          <a:srcRect/>
          <a:stretch/>
        </p:blipFill>
        <p:spPr>
          <a:xfrm>
            <a:off x="6572264" y="142852"/>
            <a:ext cx="2214578" cy="568433"/>
          </a:xfrm>
          <a:prstGeom prst="rect">
            <a:avLst/>
          </a:prstGeom>
          <a:noFill/>
          <a:ln>
            <a:noFill/>
          </a:ln>
        </p:spPr>
      </p:pic>
      <p:sp>
        <p:nvSpPr>
          <p:cNvPr id="82" name="Shape 82"/>
          <p:cNvSpPr txBox="1"/>
          <p:nvPr/>
        </p:nvSpPr>
        <p:spPr>
          <a:xfrm>
            <a:off x="1214413" y="2481175"/>
            <a:ext cx="6696744" cy="7078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fr-FR" sz="4000" b="1">
                <a:solidFill>
                  <a:schemeClr val="dk1"/>
                </a:solidFill>
                <a:latin typeface="Century Gothic"/>
                <a:ea typeface="Century Gothic"/>
                <a:cs typeface="Century Gothic"/>
                <a:sym typeface="Century Gothic"/>
              </a:rPr>
              <a:t>Merci de votre attention !</a:t>
            </a:r>
          </a:p>
        </p:txBody>
      </p:sp>
      <p:pic>
        <p:nvPicPr>
          <p:cNvPr id="83" name="Shape 83" descr="Afficher l'image d'origine"/>
          <p:cNvPicPr preferRelativeResize="0"/>
          <p:nvPr/>
        </p:nvPicPr>
        <p:blipFill rotWithShape="1">
          <a:blip r:embed="rId4">
            <a:alphaModFix/>
          </a:blip>
          <a:srcRect/>
          <a:stretch/>
        </p:blipFill>
        <p:spPr>
          <a:xfrm>
            <a:off x="3347987" y="3981373"/>
            <a:ext cx="590634" cy="590634"/>
          </a:xfrm>
          <a:prstGeom prst="rect">
            <a:avLst/>
          </a:prstGeom>
          <a:noFill/>
          <a:ln>
            <a:noFill/>
          </a:ln>
        </p:spPr>
      </p:pic>
      <p:pic>
        <p:nvPicPr>
          <p:cNvPr id="84" name="Shape 84" descr="Afficher l'image d'origine"/>
          <p:cNvPicPr preferRelativeResize="0"/>
          <p:nvPr/>
        </p:nvPicPr>
        <p:blipFill rotWithShape="1">
          <a:blip r:embed="rId5">
            <a:alphaModFix/>
          </a:blip>
          <a:srcRect/>
          <a:stretch/>
        </p:blipFill>
        <p:spPr>
          <a:xfrm>
            <a:off x="4680560" y="4033680"/>
            <a:ext cx="472507" cy="472507"/>
          </a:xfrm>
          <a:prstGeom prst="rect">
            <a:avLst/>
          </a:prstGeom>
          <a:noFill/>
          <a:ln>
            <a:noFill/>
          </a:ln>
        </p:spPr>
      </p:pic>
      <p:pic>
        <p:nvPicPr>
          <p:cNvPr id="85" name="Shape 85" descr="Afficher l'image d'origine"/>
          <p:cNvPicPr preferRelativeResize="0"/>
          <p:nvPr/>
        </p:nvPicPr>
        <p:blipFill rotWithShape="1">
          <a:blip r:embed="rId6">
            <a:alphaModFix/>
          </a:blip>
          <a:srcRect/>
          <a:stretch/>
        </p:blipFill>
        <p:spPr>
          <a:xfrm>
            <a:off x="4017932" y="4033680"/>
            <a:ext cx="492193" cy="492193"/>
          </a:xfrm>
          <a:prstGeom prst="rect">
            <a:avLst/>
          </a:prstGeom>
          <a:noFill/>
          <a:ln>
            <a:noFill/>
          </a:ln>
        </p:spPr>
      </p:pic>
      <p:pic>
        <p:nvPicPr>
          <p:cNvPr id="86" name="Shape 86" descr="C:\Users\Sandra\Desktop\logo-play-social-youtube-icon.png"/>
          <p:cNvPicPr preferRelativeResize="0"/>
          <p:nvPr/>
        </p:nvPicPr>
        <p:blipFill rotWithShape="1">
          <a:blip r:embed="rId7">
            <a:alphaModFix/>
          </a:blip>
          <a:srcRect/>
          <a:stretch/>
        </p:blipFill>
        <p:spPr>
          <a:xfrm>
            <a:off x="5295944" y="4033680"/>
            <a:ext cx="500065" cy="500065"/>
          </a:xfrm>
          <a:prstGeom prst="rect">
            <a:avLst/>
          </a:prstGeom>
          <a:noFill/>
          <a:ln>
            <a:noFill/>
          </a:ln>
        </p:spPr>
      </p:pic>
      <p:pic>
        <p:nvPicPr>
          <p:cNvPr id="87" name="Shape 87" descr="\\DiskStation\Telecom Valley\Operationnel\COMMUNICATION\COMMUNICATION EXTERNE\SUPPORTS DE COM\FONTS\header TV 2017.jpg"/>
          <p:cNvPicPr preferRelativeResize="0"/>
          <p:nvPr/>
        </p:nvPicPr>
        <p:blipFill rotWithShape="1">
          <a:blip r:embed="rId8">
            <a:alphaModFix/>
          </a:blip>
          <a:srcRect/>
          <a:stretch/>
        </p:blipFill>
        <p:spPr>
          <a:xfrm>
            <a:off x="0" y="0"/>
            <a:ext cx="9144000" cy="1723046"/>
          </a:xfrm>
          <a:prstGeom prst="rect">
            <a:avLst/>
          </a:prstGeom>
          <a:noFill/>
          <a:ln>
            <a:noFill/>
          </a:ln>
        </p:spPr>
      </p:pic>
      <p:pic>
        <p:nvPicPr>
          <p:cNvPr id="88" name="Shape 88" descr="\\DiskStation\Telecom Valley\Operationnel\COMMUNICATION\COMMUNICATION EXTERNE\SUPPORTS DE COM\FONTS\Bas PPT90%.jpg"/>
          <p:cNvPicPr preferRelativeResize="0"/>
          <p:nvPr/>
        </p:nvPicPr>
        <p:blipFill rotWithShape="1">
          <a:blip r:embed="rId9">
            <a:alphaModFix/>
          </a:blip>
          <a:srcRect l="2181" r="4765" b="8334"/>
          <a:stretch/>
        </p:blipFill>
        <p:spPr>
          <a:xfrm>
            <a:off x="0" y="5286387"/>
            <a:ext cx="9144000" cy="15716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8">
            <a:extLst>
              <a:ext uri="{FF2B5EF4-FFF2-40B4-BE49-F238E27FC236}">
                <a16:creationId xmlns:a16="http://schemas.microsoft.com/office/drawing/2014/main" id="{F0B35DF2-C903-40D3-B5D7-9B1E20273D41}"/>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 name="Titre 1"/>
          <p:cNvSpPr>
            <a:spLocks noGrp="1"/>
          </p:cNvSpPr>
          <p:nvPr>
            <p:ph type="ctrTitle"/>
          </p:nvPr>
        </p:nvSpPr>
        <p:spPr>
          <a:xfrm>
            <a:off x="323528" y="2130425"/>
            <a:ext cx="8568952" cy="1470025"/>
          </a:xfrm>
        </p:spPr>
        <p:txBody>
          <a:bodyPr/>
          <a:lstStyle/>
          <a:p>
            <a:pPr marL="265112" indent="0">
              <a:buNone/>
            </a:pPr>
            <a:r>
              <a:rPr lang="fr-FR" sz="3600" b="1" dirty="0">
                <a:solidFill>
                  <a:srgbClr val="2256A6"/>
                </a:solidFill>
                <a:latin typeface="Century Gothic"/>
              </a:rPr>
              <a:t>Intégration, livraison et déploiement continus</a:t>
            </a:r>
          </a:p>
        </p:txBody>
      </p:sp>
      <p:pic>
        <p:nvPicPr>
          <p:cNvPr id="1026" name="Picture 2" descr="5 Things You Should Know About Continuous Deployment...b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654" y="2924944"/>
            <a:ext cx="4884834" cy="274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5" name="Shape 68">
            <a:extLst>
              <a:ext uri="{FF2B5EF4-FFF2-40B4-BE49-F238E27FC236}">
                <a16:creationId xmlns:a16="http://schemas.microsoft.com/office/drawing/2014/main" id="{E7B097F6-2E62-43D4-9D37-3D2752A138D4}"/>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a:solidFill>
                  <a:schemeClr val="dk1"/>
                </a:solidFill>
                <a:latin typeface="Century Gothic"/>
                <a:sym typeface="Calibri"/>
              </a:rPr>
              <a:t>Rappels et définitions :</a:t>
            </a:r>
          </a:p>
          <a:p>
            <a:pPr marL="1481137" lvl="2" indent="-342900">
              <a:buFont typeface="Arial" panose="020B0604020202020204" pitchFamily="34" charset="0"/>
              <a:buChar char="•"/>
            </a:pPr>
            <a:r>
              <a:rPr lang="fr-FR" sz="2400" dirty="0"/>
              <a:t>Agile</a:t>
            </a:r>
          </a:p>
          <a:p>
            <a:pPr marL="1481137" lvl="2" indent="-342900">
              <a:buFont typeface="Arial" panose="020B0604020202020204" pitchFamily="34" charset="0"/>
              <a:buChar char="•"/>
            </a:pPr>
            <a:r>
              <a:rPr lang="fr-FR" sz="2400" dirty="0" err="1"/>
              <a:t>Devops</a:t>
            </a:r>
            <a:endParaRPr lang="fr-FR" sz="2400" dirty="0"/>
          </a:p>
          <a:p>
            <a:pPr marL="1481137" lvl="2" indent="-342900">
              <a:buFont typeface="Arial" panose="020B0604020202020204" pitchFamily="34" charset="0"/>
              <a:buChar char="•"/>
            </a:pPr>
            <a:r>
              <a:rPr lang="fr-FR" sz="2400" dirty="0"/>
              <a:t>I.C. / L.C. / D.C.</a:t>
            </a:r>
          </a:p>
          <a:p>
            <a:pPr marL="1481137" lvl="2" indent="-342900">
              <a:buFont typeface="Arial" panose="020B0604020202020204" pitchFamily="34" charset="0"/>
              <a:buChar char="•"/>
            </a:pPr>
            <a:r>
              <a:rPr lang="fr-FR" sz="2400" dirty="0"/>
              <a:t>TDD</a:t>
            </a:r>
          </a:p>
        </p:txBody>
      </p:sp>
      <p:pic>
        <p:nvPicPr>
          <p:cNvPr id="4" name="Picture 3" descr="C:\Users\vnft9732\Desktop\devops-pro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580" y="3284984"/>
            <a:ext cx="4785756" cy="2462902"/>
          </a:xfrm>
          <a:prstGeom prst="rect">
            <a:avLst/>
          </a:prstGeom>
          <a:noFill/>
          <a:extLst>
            <a:ext uri="{909E8E84-426E-40DD-AFC4-6F175D3DCCD1}">
              <a14:hiddenFill xmlns:a14="http://schemas.microsoft.com/office/drawing/2010/main">
                <a:solidFill>
                  <a:srgbClr val="FFFFFF"/>
                </a:solidFill>
              </a14:hiddenFill>
            </a:ext>
          </a:extLst>
        </p:spPr>
      </p:pic>
      <p:sp>
        <p:nvSpPr>
          <p:cNvPr id="6" name="Shape 70">
            <a:extLst>
              <a:ext uri="{FF2B5EF4-FFF2-40B4-BE49-F238E27FC236}">
                <a16:creationId xmlns:a16="http://schemas.microsoft.com/office/drawing/2014/main" id="{D6C564ED-EB34-4A05-84E3-3588CC3B9178}"/>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800" b="1" dirty="0">
                <a:solidFill>
                  <a:srgbClr val="2256A6"/>
                </a:solidFill>
                <a:latin typeface="Century Gothic"/>
                <a:ea typeface="Century Gothic"/>
                <a:cs typeface="Century Gothic"/>
                <a:sym typeface="Century Gothic"/>
              </a:rPr>
              <a:t>Quelques définitions…</a:t>
            </a:r>
          </a:p>
        </p:txBody>
      </p:sp>
    </p:spTree>
    <p:extLst>
      <p:ext uri="{BB962C8B-B14F-4D97-AF65-F5344CB8AC3E}">
        <p14:creationId xmlns:p14="http://schemas.microsoft.com/office/powerpoint/2010/main" val="16067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750"/>
                                        <p:tgtEl>
                                          <p:spTgt spid="3">
                                            <p:txEl>
                                              <p:pRg st="2" end="2"/>
                                            </p:txEl>
                                          </p:spTgt>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750"/>
                                        <p:tgtEl>
                                          <p:spTgt spid="3">
                                            <p:txEl>
                                              <p:pRg st="4" end="4"/>
                                            </p:txEl>
                                          </p:spTgt>
                                        </p:tgtEl>
                                      </p:cBhvr>
                                    </p:animEffect>
                                  </p:childTnLst>
                                </p:cTn>
                              </p:par>
                            </p:childTnLst>
                          </p:cTn>
                        </p:par>
                        <p:par>
                          <p:cTn id="27" fill="hold">
                            <p:stCondLst>
                              <p:cond delay="3750"/>
                            </p:stCondLst>
                            <p:childTnLst>
                              <p:par>
                                <p:cTn id="28" presetID="21" presetClass="entr" presetSubtype="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68">
            <a:extLst>
              <a:ext uri="{FF2B5EF4-FFF2-40B4-BE49-F238E27FC236}">
                <a16:creationId xmlns:a16="http://schemas.microsoft.com/office/drawing/2014/main" id="{CFECE189-C861-4477-92DA-8E54856280F3}"/>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a:solidFill>
                  <a:schemeClr val="dk1"/>
                </a:solidFill>
                <a:latin typeface="Century Gothic"/>
              </a:rPr>
              <a:t>4 valeurs fondamentales</a:t>
            </a:r>
          </a:p>
          <a:p>
            <a:pPr marL="608012"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12 principes généraux dont :</a:t>
            </a:r>
          </a:p>
          <a:p>
            <a:pPr marL="873125" lvl="1" indent="-342900">
              <a:buFont typeface="Arial" pitchFamily="34" charset="0"/>
              <a:buChar char="•"/>
            </a:pPr>
            <a:r>
              <a:rPr lang="fr-FR" sz="2000" b="1" dirty="0">
                <a:solidFill>
                  <a:schemeClr val="dk1"/>
                </a:solidFill>
                <a:latin typeface="Century Gothic"/>
              </a:rPr>
              <a:t>Orientation client</a:t>
            </a:r>
          </a:p>
          <a:p>
            <a:pPr marL="873125" lvl="1" indent="-342900">
              <a:buFont typeface="Arial" pitchFamily="34" charset="0"/>
              <a:buChar char="•"/>
            </a:pPr>
            <a:r>
              <a:rPr lang="fr-FR" sz="2000" b="1" dirty="0">
                <a:solidFill>
                  <a:schemeClr val="dk1"/>
                </a:solidFill>
                <a:latin typeface="Century Gothic"/>
              </a:rPr>
              <a:t>Livrables fréquents et réguliers</a:t>
            </a:r>
          </a:p>
          <a:p>
            <a:pPr marL="873125" lvl="1" indent="-342900">
              <a:buFont typeface="Arial" pitchFamily="34" charset="0"/>
              <a:buChar char="•"/>
            </a:pPr>
            <a:r>
              <a:rPr lang="fr-FR" sz="2000" b="1" dirty="0">
                <a:solidFill>
                  <a:schemeClr val="dk1"/>
                </a:solidFill>
                <a:latin typeface="Century Gothic"/>
              </a:rPr>
              <a:t>Construction incrémentale</a:t>
            </a:r>
          </a:p>
          <a:p>
            <a:pPr marL="873125" lvl="1" indent="-342900">
              <a:buFont typeface="Arial" pitchFamily="34" charset="0"/>
              <a:buChar char="•"/>
            </a:pPr>
            <a:r>
              <a:rPr lang="fr-FR" sz="2000" b="1" dirty="0">
                <a:solidFill>
                  <a:schemeClr val="dk1"/>
                </a:solidFill>
                <a:latin typeface="Century Gothic"/>
              </a:rPr>
              <a:t>…</a:t>
            </a:r>
          </a:p>
          <a:p>
            <a:pPr marL="873125" lvl="1" indent="-342900">
              <a:buFont typeface="Arial" pitchFamily="34" charset="0"/>
              <a:buChar char="•"/>
            </a:pPr>
            <a:endParaRPr lang="fr-FR" sz="2000" b="1" dirty="0">
              <a:solidFill>
                <a:schemeClr val="dk1"/>
              </a:solidFill>
              <a:latin typeface="Century Gothic"/>
            </a:endParaRPr>
          </a:p>
          <a:p>
            <a:pPr marL="608012" indent="-342900">
              <a:buFont typeface="Arial" pitchFamily="34" charset="0"/>
              <a:buChar char="•"/>
            </a:pPr>
            <a:r>
              <a:rPr lang="fr-FR" sz="2000" b="1" dirty="0">
                <a:solidFill>
                  <a:schemeClr val="dk1"/>
                </a:solidFill>
                <a:latin typeface="Century Gothic"/>
              </a:rPr>
              <a:t>Différentes méthodes de travail :</a:t>
            </a:r>
          </a:p>
          <a:p>
            <a:pPr marL="808038" lvl="1" indent="-179388">
              <a:buFont typeface="Arial" panose="020B0604020202020204" pitchFamily="34" charset="0"/>
              <a:buChar char="•"/>
            </a:pPr>
            <a:r>
              <a:rPr lang="fr-FR" sz="2200" dirty="0"/>
              <a:t>SCRUM</a:t>
            </a:r>
          </a:p>
          <a:p>
            <a:pPr marL="808038" lvl="1" indent="-179388">
              <a:buFont typeface="Arial" panose="020B0604020202020204" pitchFamily="34" charset="0"/>
              <a:buChar char="•"/>
            </a:pPr>
            <a:r>
              <a:rPr lang="fr-FR" sz="2200" dirty="0"/>
              <a:t>KANBAN</a:t>
            </a:r>
          </a:p>
          <a:p>
            <a:pPr marL="808038" lvl="1" indent="-179388">
              <a:buFont typeface="Arial" panose="020B0604020202020204" pitchFamily="34" charset="0"/>
              <a:buChar char="•"/>
            </a:pPr>
            <a:r>
              <a:rPr lang="fr-FR" sz="2200" dirty="0" smtClean="0"/>
              <a:t>…</a:t>
            </a:r>
            <a:endParaRPr lang="fr-FR" sz="2200" dirty="0"/>
          </a:p>
        </p:txBody>
      </p:sp>
      <p:sp>
        <p:nvSpPr>
          <p:cNvPr id="5" name="Shape 70">
            <a:extLst>
              <a:ext uri="{FF2B5EF4-FFF2-40B4-BE49-F238E27FC236}">
                <a16:creationId xmlns:a16="http://schemas.microsoft.com/office/drawing/2014/main" id="{A2435F9C-174C-487C-97A2-2D4D25D7CAE1}"/>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800" b="1" dirty="0">
                <a:solidFill>
                  <a:srgbClr val="2256A6"/>
                </a:solidFill>
                <a:latin typeface="Century Gothic"/>
                <a:ea typeface="Century Gothic"/>
                <a:cs typeface="Century Gothic"/>
                <a:sym typeface="Century Gothic"/>
              </a:rPr>
              <a:t>AGILE, oui, mais souple aussi ?</a:t>
            </a:r>
          </a:p>
        </p:txBody>
      </p:sp>
      <p:pic>
        <p:nvPicPr>
          <p:cNvPr id="9" name="Image 8">
            <a:extLst>
              <a:ext uri="{FF2B5EF4-FFF2-40B4-BE49-F238E27FC236}">
                <a16:creationId xmlns:a16="http://schemas.microsoft.com/office/drawing/2014/main" id="{201197E7-835A-49F2-B293-E66A8D071E87}"/>
              </a:ext>
            </a:extLst>
          </p:cNvPr>
          <p:cNvPicPr>
            <a:picLocks noChangeAspect="1"/>
          </p:cNvPicPr>
          <p:nvPr/>
        </p:nvPicPr>
        <p:blipFill>
          <a:blip r:embed="rId3"/>
          <a:stretch>
            <a:fillRect/>
          </a:stretch>
        </p:blipFill>
        <p:spPr>
          <a:xfrm>
            <a:off x="5868144" y="3507175"/>
            <a:ext cx="2811541" cy="1972738"/>
          </a:xfrm>
          <a:prstGeom prst="rect">
            <a:avLst/>
          </a:prstGeom>
        </p:spPr>
      </p:pic>
    </p:spTree>
    <p:extLst>
      <p:ext uri="{BB962C8B-B14F-4D97-AF65-F5344CB8AC3E}">
        <p14:creationId xmlns:p14="http://schemas.microsoft.com/office/powerpoint/2010/main" val="15804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50"/>
                                        <p:tgtEl>
                                          <p:spTgt spid="3">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750"/>
                                        <p:tgtEl>
                                          <p:spTgt spid="3">
                                            <p:txEl>
                                              <p:pRg st="6" end="6"/>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750"/>
                                        <p:tgtEl>
                                          <p:spTgt spid="3">
                                            <p:txEl>
                                              <p:pRg st="8" end="8"/>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750"/>
                                        <p:tgtEl>
                                          <p:spTgt spid="3">
                                            <p:txEl>
                                              <p:pRg st="9" end="9"/>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750"/>
                                        <p:tgtEl>
                                          <p:spTgt spid="3">
                                            <p:txEl>
                                              <p:pRg st="10" end="10"/>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750"/>
                                        <p:tgtEl>
                                          <p:spTgt spid="3">
                                            <p:txEl>
                                              <p:pRg st="11" end="11"/>
                                            </p:txEl>
                                          </p:spTgt>
                                        </p:tgtEl>
                                      </p:cBhvr>
                                    </p:animEffect>
                                  </p:childTnLst>
                                </p:cTn>
                              </p:par>
                            </p:childTnLst>
                          </p:cTn>
                        </p:par>
                        <p:par>
                          <p:cTn id="48" fill="hold">
                            <p:stCondLst>
                              <p:cond delay="8250"/>
                            </p:stCondLst>
                            <p:childTnLst>
                              <p:par>
                                <p:cTn id="49" presetID="21" presetClass="entr" presetSubtype="1"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6" name="Shape 68">
            <a:extLst>
              <a:ext uri="{FF2B5EF4-FFF2-40B4-BE49-F238E27FC236}">
                <a16:creationId xmlns:a16="http://schemas.microsoft.com/office/drawing/2014/main" id="{34606C06-DD6E-410D-86F8-88FE59BED630}"/>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 name="Espace réservé du texte 2"/>
          <p:cNvSpPr>
            <a:spLocks noGrp="1"/>
          </p:cNvSpPr>
          <p:nvPr>
            <p:ph type="body" sz="quarter" idx="13"/>
          </p:nvPr>
        </p:nvSpPr>
        <p:spPr/>
        <p:txBody>
          <a:bodyPr/>
          <a:lstStyle/>
          <a:p>
            <a:pPr marL="608012" indent="-342900">
              <a:buFont typeface="Arial" pitchFamily="34" charset="0"/>
              <a:buChar char="•"/>
            </a:pPr>
            <a:r>
              <a:rPr lang="fr-FR" sz="2000" b="1" dirty="0" err="1">
                <a:solidFill>
                  <a:schemeClr val="dk1"/>
                </a:solidFill>
                <a:latin typeface="Century Gothic"/>
              </a:rPr>
              <a:t>DevOps</a:t>
            </a:r>
            <a:r>
              <a:rPr lang="fr-FR" sz="2000" b="1" dirty="0">
                <a:solidFill>
                  <a:schemeClr val="dk1"/>
                </a:solidFill>
                <a:latin typeface="Century Gothic"/>
              </a:rPr>
              <a:t> n’est ni une personne, ni une compétence, c’est une philosophie de travail.</a:t>
            </a:r>
          </a:p>
          <a:p>
            <a:pPr marL="608012" indent="-342900">
              <a:buFont typeface="Arial" pitchFamily="34" charset="0"/>
              <a:buChar char="•"/>
            </a:pPr>
            <a:r>
              <a:rPr lang="fr-FR" sz="2000" b="1" dirty="0">
                <a:solidFill>
                  <a:schemeClr val="dk1"/>
                </a:solidFill>
                <a:latin typeface="Century Gothic"/>
              </a:rPr>
              <a:t>4 piliers :</a:t>
            </a:r>
          </a:p>
          <a:p>
            <a:pPr marL="873125" lvl="1" indent="-342900">
              <a:buFont typeface="Arial" pitchFamily="34" charset="0"/>
              <a:buChar char="•"/>
            </a:pPr>
            <a:r>
              <a:rPr lang="fr-FR" sz="2400" dirty="0"/>
              <a:t>Culture</a:t>
            </a:r>
          </a:p>
          <a:p>
            <a:pPr marL="873125" lvl="1" indent="-342900">
              <a:buFont typeface="Arial" pitchFamily="34" charset="0"/>
              <a:buChar char="•"/>
            </a:pPr>
            <a:r>
              <a:rPr lang="fr-FR" sz="2400" dirty="0"/>
              <a:t>Automatisation</a:t>
            </a:r>
          </a:p>
          <a:p>
            <a:pPr marL="873125" lvl="1" indent="-342900">
              <a:buFont typeface="Arial" pitchFamily="34" charset="0"/>
              <a:buChar char="•"/>
            </a:pPr>
            <a:r>
              <a:rPr lang="fr-FR" sz="2400" dirty="0"/>
              <a:t>Mesure</a:t>
            </a:r>
          </a:p>
          <a:p>
            <a:pPr marL="873125" lvl="1" indent="-342900">
              <a:buFont typeface="Arial" pitchFamily="34" charset="0"/>
              <a:buChar char="•"/>
            </a:pPr>
            <a:r>
              <a:rPr lang="fr-FR" sz="2400" dirty="0"/>
              <a:t>Partage</a:t>
            </a:r>
          </a:p>
        </p:txBody>
      </p:sp>
      <p:pic>
        <p:nvPicPr>
          <p:cNvPr id="5" name="Picture 2" descr="Résultat de recherche d'images pour &quot;devop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178" y="3140968"/>
            <a:ext cx="4965302" cy="2523484"/>
          </a:xfrm>
          <a:prstGeom prst="rect">
            <a:avLst/>
          </a:prstGeom>
          <a:noFill/>
          <a:extLst>
            <a:ext uri="{909E8E84-426E-40DD-AFC4-6F175D3DCCD1}">
              <a14:hiddenFill xmlns:a14="http://schemas.microsoft.com/office/drawing/2010/main">
                <a:solidFill>
                  <a:srgbClr val="FFFFFF"/>
                </a:solidFill>
              </a14:hiddenFill>
            </a:ext>
          </a:extLst>
        </p:spPr>
      </p:pic>
      <p:sp>
        <p:nvSpPr>
          <p:cNvPr id="7" name="Shape 70">
            <a:extLst>
              <a:ext uri="{FF2B5EF4-FFF2-40B4-BE49-F238E27FC236}">
                <a16:creationId xmlns:a16="http://schemas.microsoft.com/office/drawing/2014/main" id="{58172670-24C0-41E2-839A-7FD8CC6BAB82}"/>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800" b="1" dirty="0">
                <a:solidFill>
                  <a:srgbClr val="2256A6"/>
                </a:solidFill>
                <a:latin typeface="Century Gothic"/>
                <a:ea typeface="Century Gothic"/>
                <a:cs typeface="Century Gothic"/>
                <a:sym typeface="Century Gothic"/>
              </a:rPr>
              <a:t>Le </a:t>
            </a:r>
            <a:r>
              <a:rPr lang="fr-FR" sz="2800" b="1" dirty="0" err="1">
                <a:solidFill>
                  <a:srgbClr val="2256A6"/>
                </a:solidFill>
                <a:latin typeface="Century Gothic"/>
                <a:ea typeface="Century Gothic"/>
                <a:cs typeface="Century Gothic"/>
                <a:sym typeface="Century Gothic"/>
              </a:rPr>
              <a:t>devOps</a:t>
            </a:r>
            <a:r>
              <a:rPr lang="fr-FR" sz="2800" b="1" dirty="0">
                <a:solidFill>
                  <a:srgbClr val="2256A6"/>
                </a:solidFill>
                <a:latin typeface="Century Gothic"/>
                <a:ea typeface="Century Gothic"/>
                <a:cs typeface="Century Gothic"/>
                <a:sym typeface="Century Gothic"/>
              </a:rPr>
              <a:t>, kezako ?</a:t>
            </a:r>
          </a:p>
        </p:txBody>
      </p:sp>
    </p:spTree>
    <p:extLst>
      <p:ext uri="{BB962C8B-B14F-4D97-AF65-F5344CB8AC3E}">
        <p14:creationId xmlns:p14="http://schemas.microsoft.com/office/powerpoint/2010/main" val="105073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50"/>
                                        <p:tgtEl>
                                          <p:spTgt spid="3">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750"/>
                                        <p:tgtEl>
                                          <p:spTgt spid="3">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750"/>
                                        <p:tgtEl>
                                          <p:spTgt spid="3">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50"/>
                                        <p:tgtEl>
                                          <p:spTgt spid="3">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75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pSp>
        <p:nvGrpSpPr>
          <p:cNvPr id="2" name="Group 1"/>
          <p:cNvGrpSpPr/>
          <p:nvPr/>
        </p:nvGrpSpPr>
        <p:grpSpPr>
          <a:xfrm>
            <a:off x="-9525" y="1196751"/>
            <a:ext cx="9153525" cy="4692892"/>
            <a:chOff x="-9525" y="1196751"/>
            <a:chExt cx="9153525" cy="4692892"/>
          </a:xfrm>
        </p:grpSpPr>
        <p:sp>
          <p:nvSpPr>
            <p:cNvPr id="30" name="Shape 68">
              <a:extLst>
                <a:ext uri="{FF2B5EF4-FFF2-40B4-BE49-F238E27FC236}">
                  <a16:creationId xmlns:a16="http://schemas.microsoft.com/office/drawing/2014/main" id="{5CF8254A-511B-4F4B-80CF-1A3B4E784013}"/>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cxnSp>
          <p:nvCxnSpPr>
            <p:cNvPr id="6" name="Connecteur droit 5"/>
            <p:cNvCxnSpPr/>
            <p:nvPr/>
          </p:nvCxnSpPr>
          <p:spPr>
            <a:xfrm>
              <a:off x="1386396" y="1268760"/>
              <a:ext cx="0" cy="43204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978684" y="1268760"/>
              <a:ext cx="0" cy="43204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533468" y="1268760"/>
              <a:ext cx="0" cy="43204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174399" y="5517232"/>
              <a:ext cx="1029449" cy="372411"/>
            </a:xfrm>
            <a:prstGeom prst="rect">
              <a:avLst/>
            </a:prstGeom>
            <a:noFill/>
          </p:spPr>
          <p:txBody>
            <a:bodyPr wrap="none" rtlCol="0">
              <a:spAutoFit/>
            </a:bodyPr>
            <a:lstStyle/>
            <a:p>
              <a:r>
                <a:rPr lang="fr-FR" dirty="0"/>
                <a:t>Intégration</a:t>
              </a:r>
            </a:p>
          </p:txBody>
        </p:sp>
        <p:sp>
          <p:nvSpPr>
            <p:cNvPr id="27" name="ZoneTexte 26"/>
            <p:cNvSpPr txBox="1"/>
            <p:nvPr/>
          </p:nvSpPr>
          <p:spPr>
            <a:xfrm>
              <a:off x="4769639" y="5517232"/>
              <a:ext cx="1170513" cy="372411"/>
            </a:xfrm>
            <a:prstGeom prst="rect">
              <a:avLst/>
            </a:prstGeom>
            <a:noFill/>
          </p:spPr>
          <p:txBody>
            <a:bodyPr wrap="none" rtlCol="0">
              <a:spAutoFit/>
            </a:bodyPr>
            <a:lstStyle/>
            <a:p>
              <a:r>
                <a:rPr lang="fr-FR" dirty="0"/>
                <a:t>Qualification</a:t>
              </a:r>
            </a:p>
          </p:txBody>
        </p:sp>
        <p:sp>
          <p:nvSpPr>
            <p:cNvPr id="28" name="ZoneTexte 27"/>
            <p:cNvSpPr txBox="1"/>
            <p:nvPr/>
          </p:nvSpPr>
          <p:spPr>
            <a:xfrm>
              <a:off x="7203738" y="5517232"/>
              <a:ext cx="1040670" cy="372411"/>
            </a:xfrm>
            <a:prstGeom prst="rect">
              <a:avLst/>
            </a:prstGeom>
            <a:noFill/>
          </p:spPr>
          <p:txBody>
            <a:bodyPr wrap="none" rtlCol="0">
              <a:spAutoFit/>
            </a:bodyPr>
            <a:lstStyle/>
            <a:p>
              <a:r>
                <a:rPr lang="fr-FR" dirty="0"/>
                <a:t>Production</a:t>
              </a:r>
            </a:p>
          </p:txBody>
        </p:sp>
        <p:graphicFrame>
          <p:nvGraphicFramePr>
            <p:cNvPr id="29" name="Espace réservé du contenu 3"/>
            <p:cNvGraphicFramePr>
              <a:graphicFrameLocks/>
            </p:cNvGraphicFramePr>
            <p:nvPr>
              <p:extLst>
                <p:ext uri="{D42A27DB-BD31-4B8C-83A1-F6EECF244321}">
                  <p14:modId xmlns:p14="http://schemas.microsoft.com/office/powerpoint/2010/main" val="1021887021"/>
                </p:ext>
              </p:extLst>
            </p:nvPr>
          </p:nvGraphicFramePr>
          <p:xfrm>
            <a:off x="307975" y="1340768"/>
            <a:ext cx="8656513" cy="134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4" name="Groupe 83"/>
            <p:cNvGrpSpPr/>
            <p:nvPr/>
          </p:nvGrpSpPr>
          <p:grpSpPr>
            <a:xfrm>
              <a:off x="251520" y="2708920"/>
              <a:ext cx="3727164" cy="720080"/>
              <a:chOff x="251520" y="2708920"/>
              <a:chExt cx="3727164" cy="720080"/>
            </a:xfrm>
          </p:grpSpPr>
          <p:sp>
            <p:nvSpPr>
              <p:cNvPr id="80" name="Pentagone 79"/>
              <p:cNvSpPr/>
              <p:nvPr/>
            </p:nvSpPr>
            <p:spPr>
              <a:xfrm>
                <a:off x="251520" y="2708920"/>
                <a:ext cx="3727164" cy="720080"/>
              </a:xfrm>
              <a:prstGeom prst="homePlate">
                <a:avLst/>
              </a:prstGeom>
              <a:solidFill>
                <a:srgbClr val="5EAFA6"/>
              </a:solidFill>
              <a:ln>
                <a:solidFill>
                  <a:srgbClr val="5EAF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800" dirty="0"/>
                  <a:t>Intégration continue</a:t>
                </a:r>
              </a:p>
            </p:txBody>
          </p:sp>
          <p:grpSp>
            <p:nvGrpSpPr>
              <p:cNvPr id="81" name="Groupe 80"/>
              <p:cNvGrpSpPr/>
              <p:nvPr/>
            </p:nvGrpSpPr>
            <p:grpSpPr>
              <a:xfrm>
                <a:off x="2987825" y="2725287"/>
                <a:ext cx="626738" cy="687347"/>
                <a:chOff x="2987825" y="2708920"/>
                <a:chExt cx="626738" cy="687347"/>
              </a:xfrm>
            </p:grpSpPr>
            <p:sp>
              <p:nvSpPr>
                <p:cNvPr id="52" name="Flèche en arc 51"/>
                <p:cNvSpPr/>
                <p:nvPr/>
              </p:nvSpPr>
              <p:spPr>
                <a:xfrm>
                  <a:off x="2987828" y="2708920"/>
                  <a:ext cx="626735" cy="604729"/>
                </a:xfrm>
                <a:prstGeom prst="circularArrow">
                  <a:avLst/>
                </a:prstGeom>
                <a:solidFill>
                  <a:srgbClr val="5EAFA6"/>
                </a:solidFill>
                <a:ln w="19050">
                  <a:solidFill>
                    <a:schemeClr val="bg1"/>
                  </a:solidFill>
                </a:ln>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53" name="Flèche en arc 52"/>
                <p:cNvSpPr/>
                <p:nvPr/>
              </p:nvSpPr>
              <p:spPr>
                <a:xfrm rot="10800000">
                  <a:off x="2987825" y="2741653"/>
                  <a:ext cx="626735" cy="654614"/>
                </a:xfrm>
                <a:prstGeom prst="circularArrow">
                  <a:avLst/>
                </a:prstGeom>
                <a:solidFill>
                  <a:srgbClr val="5EAFA6"/>
                </a:solidFill>
                <a:ln w="19050">
                  <a:solidFill>
                    <a:schemeClr val="bg1"/>
                  </a:solidFill>
                </a:ln>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grpSp>
        <p:grpSp>
          <p:nvGrpSpPr>
            <p:cNvPr id="85" name="Groupe 84"/>
            <p:cNvGrpSpPr/>
            <p:nvPr/>
          </p:nvGrpSpPr>
          <p:grpSpPr>
            <a:xfrm>
              <a:off x="251520" y="3717032"/>
              <a:ext cx="6281948" cy="720080"/>
              <a:chOff x="251520" y="3694310"/>
              <a:chExt cx="6281948" cy="720080"/>
            </a:xfrm>
          </p:grpSpPr>
          <p:sp>
            <p:nvSpPr>
              <p:cNvPr id="49" name="Pentagone 48"/>
              <p:cNvSpPr/>
              <p:nvPr/>
            </p:nvSpPr>
            <p:spPr>
              <a:xfrm>
                <a:off x="251520" y="3694310"/>
                <a:ext cx="6281948" cy="720080"/>
              </a:xfrm>
              <a:prstGeom prst="homePlate">
                <a:avLst/>
              </a:prstGeom>
              <a:solidFill>
                <a:srgbClr val="6179A8"/>
              </a:solidFill>
              <a:ln>
                <a:solidFill>
                  <a:srgbClr val="6179A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800" dirty="0"/>
                  <a:t>Livraison continue</a:t>
                </a:r>
              </a:p>
            </p:txBody>
          </p:sp>
          <p:grpSp>
            <p:nvGrpSpPr>
              <p:cNvPr id="82" name="Groupe 81"/>
              <p:cNvGrpSpPr/>
              <p:nvPr/>
            </p:nvGrpSpPr>
            <p:grpSpPr>
              <a:xfrm>
                <a:off x="5575767" y="3705277"/>
                <a:ext cx="652418" cy="698146"/>
                <a:chOff x="5575767" y="3671589"/>
                <a:chExt cx="652418" cy="698146"/>
              </a:xfrm>
            </p:grpSpPr>
            <p:sp>
              <p:nvSpPr>
                <p:cNvPr id="54" name="Flèche en arc 53"/>
                <p:cNvSpPr/>
                <p:nvPr/>
              </p:nvSpPr>
              <p:spPr>
                <a:xfrm>
                  <a:off x="5575769" y="3671589"/>
                  <a:ext cx="652416" cy="604729"/>
                </a:xfrm>
                <a:prstGeom prst="circularArrow">
                  <a:avLst/>
                </a:prstGeom>
                <a:solidFill>
                  <a:srgbClr val="6179A8"/>
                </a:solidFill>
                <a:ln w="19050">
                  <a:solidFill>
                    <a:schemeClr val="bg1"/>
                  </a:solidFill>
                </a:ln>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55" name="Flèche en arc 54"/>
                <p:cNvSpPr/>
                <p:nvPr/>
              </p:nvSpPr>
              <p:spPr>
                <a:xfrm rot="10800000">
                  <a:off x="5575767" y="3715121"/>
                  <a:ext cx="652416" cy="654614"/>
                </a:xfrm>
                <a:prstGeom prst="circularArrow">
                  <a:avLst/>
                </a:prstGeom>
                <a:solidFill>
                  <a:srgbClr val="6179A8"/>
                </a:solidFill>
                <a:ln w="19050">
                  <a:solidFill>
                    <a:schemeClr val="bg1"/>
                  </a:solidFill>
                </a:ln>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grpSp>
        <p:grpSp>
          <p:nvGrpSpPr>
            <p:cNvPr id="86" name="Groupe 85"/>
            <p:cNvGrpSpPr/>
            <p:nvPr/>
          </p:nvGrpSpPr>
          <p:grpSpPr>
            <a:xfrm>
              <a:off x="251520" y="4725144"/>
              <a:ext cx="8712968" cy="720080"/>
              <a:chOff x="251520" y="4725144"/>
              <a:chExt cx="8712968" cy="720080"/>
            </a:xfrm>
          </p:grpSpPr>
          <p:sp>
            <p:nvSpPr>
              <p:cNvPr id="50" name="Pentagone 49"/>
              <p:cNvSpPr/>
              <p:nvPr/>
            </p:nvSpPr>
            <p:spPr>
              <a:xfrm>
                <a:off x="251520" y="4725144"/>
                <a:ext cx="8712968" cy="720080"/>
              </a:xfrm>
              <a:prstGeom prst="homePlate">
                <a:avLst/>
              </a:prstGeom>
              <a:ln>
                <a:solidFill>
                  <a:srgbClr val="8064A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800" dirty="0"/>
                  <a:t>Déploiement continu</a:t>
                </a:r>
              </a:p>
            </p:txBody>
          </p:sp>
          <p:grpSp>
            <p:nvGrpSpPr>
              <p:cNvPr id="83" name="Groupe 82"/>
              <p:cNvGrpSpPr/>
              <p:nvPr/>
            </p:nvGrpSpPr>
            <p:grpSpPr>
              <a:xfrm>
                <a:off x="7956374" y="4742055"/>
                <a:ext cx="648074" cy="686259"/>
                <a:chOff x="7956374" y="4749263"/>
                <a:chExt cx="648074" cy="686259"/>
              </a:xfrm>
            </p:grpSpPr>
            <p:sp>
              <p:nvSpPr>
                <p:cNvPr id="56" name="Flèche en arc 55"/>
                <p:cNvSpPr/>
                <p:nvPr/>
              </p:nvSpPr>
              <p:spPr>
                <a:xfrm>
                  <a:off x="7956376" y="4749263"/>
                  <a:ext cx="648072" cy="604729"/>
                </a:xfrm>
                <a:prstGeom prst="circularArrow">
                  <a:avLst/>
                </a:prstGeom>
                <a:solidFill>
                  <a:srgbClr val="8064A2"/>
                </a:solidFill>
                <a:ln w="19050">
                  <a:solidFill>
                    <a:schemeClr val="bg1"/>
                  </a:solidFill>
                </a:ln>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57" name="Flèche en arc 56"/>
                <p:cNvSpPr/>
                <p:nvPr/>
              </p:nvSpPr>
              <p:spPr>
                <a:xfrm rot="10800000">
                  <a:off x="7956374" y="4780908"/>
                  <a:ext cx="648072" cy="654614"/>
                </a:xfrm>
                <a:prstGeom prst="circularArrow">
                  <a:avLst/>
                </a:prstGeom>
                <a:solidFill>
                  <a:srgbClr val="8064A2"/>
                </a:solidFill>
                <a:ln w="19050">
                  <a:solidFill>
                    <a:schemeClr val="bg1"/>
                  </a:solidFill>
                </a:ln>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grpSp>
      </p:grpSp>
      <p:sp>
        <p:nvSpPr>
          <p:cNvPr id="25" name="Shape 70">
            <a:extLst>
              <a:ext uri="{FF2B5EF4-FFF2-40B4-BE49-F238E27FC236}">
                <a16:creationId xmlns:a16="http://schemas.microsoft.com/office/drawing/2014/main" id="{2E1E1156-1DBD-49EC-B818-732B87FDCB64}"/>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800" b="1" dirty="0">
                <a:solidFill>
                  <a:srgbClr val="2256A6"/>
                </a:solidFill>
                <a:latin typeface="Century Gothic"/>
                <a:ea typeface="Century Gothic"/>
                <a:cs typeface="Century Gothic"/>
                <a:sym typeface="Century Gothic"/>
              </a:rPr>
              <a:t>I.C. / L.C. / D.C.</a:t>
            </a:r>
          </a:p>
        </p:txBody>
      </p:sp>
    </p:spTree>
    <p:extLst>
      <p:ext uri="{BB962C8B-B14F-4D97-AF65-F5344CB8AC3E}">
        <p14:creationId xmlns:p14="http://schemas.microsoft.com/office/powerpoint/2010/main" val="15839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8">
            <a:extLst>
              <a:ext uri="{FF2B5EF4-FFF2-40B4-BE49-F238E27FC236}">
                <a16:creationId xmlns:a16="http://schemas.microsoft.com/office/drawing/2014/main" id="{5E0E6705-B01D-448D-BB9D-ADA2B1F0547C}"/>
              </a:ext>
            </a:extLst>
          </p:cNvPr>
          <p:cNvSpPr/>
          <p:nvPr/>
        </p:nvSpPr>
        <p:spPr>
          <a:xfrm>
            <a:off x="-9525" y="1196751"/>
            <a:ext cx="9153525" cy="4608512"/>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aphicFrame>
        <p:nvGraphicFramePr>
          <p:cNvPr id="4" name="Diagramme 3"/>
          <p:cNvGraphicFramePr/>
          <p:nvPr>
            <p:extLst>
              <p:ext uri="{D42A27DB-BD31-4B8C-83A1-F6EECF244321}">
                <p14:modId xmlns:p14="http://schemas.microsoft.com/office/powerpoint/2010/main" val="2028845989"/>
              </p:ext>
            </p:extLst>
          </p:nvPr>
        </p:nvGraphicFramePr>
        <p:xfrm>
          <a:off x="1710960" y="1412776"/>
          <a:ext cx="5722081" cy="423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AutoShape 10" descr="Résultat de recherche d'images pour &quot;check&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AutoShape 14" descr="Résultat de recherche d'images pour &quot;check&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Shape 70">
            <a:extLst>
              <a:ext uri="{FF2B5EF4-FFF2-40B4-BE49-F238E27FC236}">
                <a16:creationId xmlns:a16="http://schemas.microsoft.com/office/drawing/2014/main" id="{86F2267F-213A-46B9-92D3-002D44C3BA2B}"/>
              </a:ext>
            </a:extLst>
          </p:cNvPr>
          <p:cNvSpPr txBox="1"/>
          <p:nvPr/>
        </p:nvSpPr>
        <p:spPr>
          <a:xfrm>
            <a:off x="3249488" y="192063"/>
            <a:ext cx="5714999" cy="428625"/>
          </a:xfrm>
          <a:prstGeom prst="rect">
            <a:avLst/>
          </a:prstGeom>
          <a:noFill/>
          <a:ln>
            <a:noFill/>
          </a:ln>
        </p:spPr>
        <p:txBody>
          <a:bodyPr lIns="91425" tIns="45700" rIns="91425" bIns="45700" anchor="t" anchorCtr="0">
            <a:noAutofit/>
          </a:bodyPr>
          <a:lstStyle/>
          <a:p>
            <a:pPr marL="342900" lvl="0" indent="-342900" algn="r">
              <a:buClr>
                <a:srgbClr val="2256A6"/>
              </a:buClr>
              <a:buSzPct val="25000"/>
            </a:pPr>
            <a:r>
              <a:rPr lang="fr-FR" sz="2400" b="1" dirty="0">
                <a:solidFill>
                  <a:srgbClr val="2256A6"/>
                </a:solidFill>
                <a:latin typeface="Century Gothic"/>
                <a:ea typeface="Century Gothic"/>
                <a:cs typeface="Century Gothic"/>
                <a:sym typeface="Century Gothic"/>
              </a:rPr>
              <a:t>Test Driven </a:t>
            </a:r>
            <a:r>
              <a:rPr lang="fr-FR" sz="2400" b="1" dirty="0" err="1">
                <a:solidFill>
                  <a:srgbClr val="2256A6"/>
                </a:solidFill>
                <a:latin typeface="Century Gothic"/>
                <a:ea typeface="Century Gothic"/>
                <a:cs typeface="Century Gothic"/>
                <a:sym typeface="Century Gothic"/>
              </a:rPr>
              <a:t>Development</a:t>
            </a:r>
            <a:r>
              <a:rPr lang="fr-FR" sz="2400" b="1" dirty="0">
                <a:solidFill>
                  <a:srgbClr val="2256A6"/>
                </a:solidFill>
                <a:latin typeface="Century Gothic"/>
                <a:ea typeface="Century Gothic"/>
                <a:cs typeface="Century Gothic"/>
                <a:sym typeface="Century Gothic"/>
              </a:rPr>
              <a:t> (TDD)</a:t>
            </a:r>
          </a:p>
        </p:txBody>
      </p:sp>
    </p:spTree>
    <p:extLst>
      <p:ext uri="{BB962C8B-B14F-4D97-AF65-F5344CB8AC3E}">
        <p14:creationId xmlns:p14="http://schemas.microsoft.com/office/powerpoint/2010/main" val="26467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graphicEl>
                                              <a:dgm id="{A3ACB9F1-8DCD-421E-A117-626C862FB7CF}"/>
                                            </p:graphicEl>
                                          </p:spTgt>
                                        </p:tgtEl>
                                        <p:attrNameLst>
                                          <p:attrName>style.visibility</p:attrName>
                                        </p:attrNameLst>
                                      </p:cBhvr>
                                      <p:to>
                                        <p:strVal val="visible"/>
                                      </p:to>
                                    </p:set>
                                    <p:animEffect transition="in" filter="fade">
                                      <p:cBhvr>
                                        <p:cTn id="11" dur="1250"/>
                                        <p:tgtEl>
                                          <p:spTgt spid="4">
                                            <p:graphicEl>
                                              <a:dgm id="{A3ACB9F1-8DCD-421E-A117-626C862FB7CF}"/>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C4AE98A3-A1D6-43A2-AE54-CF4C9AB94995}"/>
                                            </p:graphicEl>
                                          </p:spTgt>
                                        </p:tgtEl>
                                        <p:attrNameLst>
                                          <p:attrName>style.visibility</p:attrName>
                                        </p:attrNameLst>
                                      </p:cBhvr>
                                      <p:to>
                                        <p:strVal val="visible"/>
                                      </p:to>
                                    </p:set>
                                    <p:animEffect transition="in" filter="fade">
                                      <p:cBhvr>
                                        <p:cTn id="15" dur="1250"/>
                                        <p:tgtEl>
                                          <p:spTgt spid="4">
                                            <p:graphicEl>
                                              <a:dgm id="{C4AE98A3-A1D6-43A2-AE54-CF4C9AB94995}"/>
                                            </p:graphicEl>
                                          </p:spTgt>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4">
                                            <p:graphicEl>
                                              <a:dgm id="{453CAA75-6361-4661-8B92-3CED3B564445}"/>
                                            </p:graphicEl>
                                          </p:spTgt>
                                        </p:tgtEl>
                                        <p:attrNameLst>
                                          <p:attrName>style.visibility</p:attrName>
                                        </p:attrNameLst>
                                      </p:cBhvr>
                                      <p:to>
                                        <p:strVal val="visible"/>
                                      </p:to>
                                    </p:set>
                                    <p:animEffect transition="in" filter="fade">
                                      <p:cBhvr>
                                        <p:cTn id="19" dur="1250"/>
                                        <p:tgtEl>
                                          <p:spTgt spid="4">
                                            <p:graphicEl>
                                              <a:dgm id="{453CAA75-6361-4661-8B92-3CED3B564445}"/>
                                            </p:graphic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06B26094-602E-4BB4-AC84-C9C509792185}"/>
                                            </p:graphicEl>
                                          </p:spTgt>
                                        </p:tgtEl>
                                        <p:attrNameLst>
                                          <p:attrName>style.visibility</p:attrName>
                                        </p:attrNameLst>
                                      </p:cBhvr>
                                      <p:to>
                                        <p:strVal val="visible"/>
                                      </p:to>
                                    </p:set>
                                    <p:animEffect transition="in" filter="fade">
                                      <p:cBhvr>
                                        <p:cTn id="23" dur="1250"/>
                                        <p:tgtEl>
                                          <p:spTgt spid="4">
                                            <p:graphicEl>
                                              <a:dgm id="{06B26094-602E-4BB4-AC84-C9C509792185}"/>
                                            </p:graphicEl>
                                          </p:spTgt>
                                        </p:tgtEl>
                                      </p:cBhvr>
                                    </p:animEffect>
                                  </p:childTnLst>
                                </p:cTn>
                              </p:par>
                            </p:childTnLst>
                          </p:cTn>
                        </p:par>
                        <p:par>
                          <p:cTn id="24" fill="hold">
                            <p:stCondLst>
                              <p:cond delay="5750"/>
                            </p:stCondLst>
                            <p:childTnLst>
                              <p:par>
                                <p:cTn id="25" presetID="10" presetClass="entr" presetSubtype="0" fill="hold" grpId="0" nodeType="afterEffect">
                                  <p:stCondLst>
                                    <p:cond delay="0"/>
                                  </p:stCondLst>
                                  <p:childTnLst>
                                    <p:set>
                                      <p:cBhvr>
                                        <p:cTn id="26" dur="1" fill="hold">
                                          <p:stCondLst>
                                            <p:cond delay="0"/>
                                          </p:stCondLst>
                                        </p:cTn>
                                        <p:tgtEl>
                                          <p:spTgt spid="4">
                                            <p:graphicEl>
                                              <a:dgm id="{1CA4BB26-E807-42BE-ABE5-F3C5E403F2CA}"/>
                                            </p:graphicEl>
                                          </p:spTgt>
                                        </p:tgtEl>
                                        <p:attrNameLst>
                                          <p:attrName>style.visibility</p:attrName>
                                        </p:attrNameLst>
                                      </p:cBhvr>
                                      <p:to>
                                        <p:strVal val="visible"/>
                                      </p:to>
                                    </p:set>
                                    <p:animEffect transition="in" filter="fade">
                                      <p:cBhvr>
                                        <p:cTn id="27" dur="1250"/>
                                        <p:tgtEl>
                                          <p:spTgt spid="4">
                                            <p:graphicEl>
                                              <a:dgm id="{1CA4BB26-E807-42BE-ABE5-F3C5E403F2CA}"/>
                                            </p:graphicEl>
                                          </p:spTgt>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7DB66DBA-5EA9-4271-B5E6-DA7F6E084225}"/>
                                            </p:graphicEl>
                                          </p:spTgt>
                                        </p:tgtEl>
                                        <p:attrNameLst>
                                          <p:attrName>style.visibility</p:attrName>
                                        </p:attrNameLst>
                                      </p:cBhvr>
                                      <p:to>
                                        <p:strVal val="visible"/>
                                      </p:to>
                                    </p:set>
                                    <p:animEffect transition="in" filter="fade">
                                      <p:cBhvr>
                                        <p:cTn id="31" dur="1250"/>
                                        <p:tgtEl>
                                          <p:spTgt spid="4">
                                            <p:graphicEl>
                                              <a:dgm id="{7DB66DBA-5EA9-4271-B5E6-DA7F6E084225}"/>
                                            </p:graphicEl>
                                          </p:spTgt>
                                        </p:tgtEl>
                                      </p:cBhvr>
                                    </p:animEffect>
                                  </p:childTnLst>
                                </p:cTn>
                              </p:par>
                            </p:childTnLst>
                          </p:cTn>
                        </p:par>
                        <p:par>
                          <p:cTn id="32" fill="hold">
                            <p:stCondLst>
                              <p:cond delay="8250"/>
                            </p:stCondLst>
                            <p:childTnLst>
                              <p:par>
                                <p:cTn id="33" presetID="10" presetClass="entr" presetSubtype="0" fill="hold" grpId="0" nodeType="afterEffect">
                                  <p:stCondLst>
                                    <p:cond delay="0"/>
                                  </p:stCondLst>
                                  <p:childTnLst>
                                    <p:set>
                                      <p:cBhvr>
                                        <p:cTn id="34" dur="1" fill="hold">
                                          <p:stCondLst>
                                            <p:cond delay="0"/>
                                          </p:stCondLst>
                                        </p:cTn>
                                        <p:tgtEl>
                                          <p:spTgt spid="4">
                                            <p:graphicEl>
                                              <a:dgm id="{FD5231AE-ABE2-4DC3-84F3-9DD347897E14}"/>
                                            </p:graphicEl>
                                          </p:spTgt>
                                        </p:tgtEl>
                                        <p:attrNameLst>
                                          <p:attrName>style.visibility</p:attrName>
                                        </p:attrNameLst>
                                      </p:cBhvr>
                                      <p:to>
                                        <p:strVal val="visible"/>
                                      </p:to>
                                    </p:set>
                                    <p:animEffect transition="in" filter="fade">
                                      <p:cBhvr>
                                        <p:cTn id="35" dur="1250"/>
                                        <p:tgtEl>
                                          <p:spTgt spid="4">
                                            <p:graphicEl>
                                              <a:dgm id="{FD5231AE-ABE2-4DC3-84F3-9DD347897E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8" grpId="0"/>
    </p:bldLst>
  </p:timing>
</p:sld>
</file>

<file path=ppt/theme/theme1.xml><?xml version="1.0" encoding="utf-8"?>
<a:theme xmlns:a="http://schemas.openxmlformats.org/drawingml/2006/main" name="1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TotalTime>
  <Words>2128</Words>
  <Application>Microsoft Office PowerPoint</Application>
  <PresentationFormat>On-screen Show (4:3)</PresentationFormat>
  <Paragraphs>467</Paragraphs>
  <Slides>39</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Lucida Sans</vt:lpstr>
      <vt:lpstr>Arial</vt:lpstr>
      <vt:lpstr>Lucida Bright</vt:lpstr>
      <vt:lpstr>Symbol</vt:lpstr>
      <vt:lpstr>Lucida Sans Unicode</vt:lpstr>
      <vt:lpstr>Century Gothic</vt:lpstr>
      <vt:lpstr>Calibri</vt:lpstr>
      <vt:lpstr>Wingdings</vt:lpstr>
      <vt:lpstr>1_Thème Office</vt:lpstr>
      <vt:lpstr>1_Thème Office</vt:lpstr>
      <vt:lpstr>PowerPoint Presentation</vt:lpstr>
      <vt:lpstr>PowerPoint Presentation</vt:lpstr>
      <vt:lpstr>PowerPoint Presentation</vt:lpstr>
      <vt:lpstr>Intégration, livraison et déploiement continus</vt:lpstr>
      <vt:lpstr>PowerPoint Presentation</vt:lpstr>
      <vt:lpstr>PowerPoint Presentation</vt:lpstr>
      <vt:lpstr>PowerPoint Presentation</vt:lpstr>
      <vt:lpstr>PowerPoint Presentation</vt:lpstr>
      <vt:lpstr>PowerPoint Presentation</vt:lpstr>
      <vt:lpstr>PowerPoint Presentation</vt:lpstr>
      <vt:lpstr>La problématique des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Présentation d’une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Sandra Degioanni</dc:creator>
  <cp:lastModifiedBy>HAGE CHAHINE Marc</cp:lastModifiedBy>
  <cp:revision>457</cp:revision>
  <dcterms:modified xsi:type="dcterms:W3CDTF">2019-02-05T08:33:38Z</dcterms:modified>
</cp:coreProperties>
</file>